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37.xml"/>
  <Override ContentType="application/vnd.openxmlformats-officedocument.presentationml.slideLayout+xml" PartName="/ppt/slideLayouts/slideLayout5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46.xml"/>
  <Override ContentType="application/vnd.openxmlformats-officedocument.presentationml.slideLayout+xml" PartName="/ppt/slideLayouts/slideLayout20.xml"/>
  <Override ContentType="application/vnd.openxmlformats-officedocument.presentationml.slideLayout+xml" PartName="/ppt/slideLayouts/slideLayout55.xml"/>
  <Override ContentType="application/vnd.openxmlformats-officedocument.presentationml.slideLayout+xml" PartName="/ppt/slideLayouts/slideLayout38.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52.xml"/>
  <Override ContentType="application/vnd.openxmlformats-officedocument.presentationml.slideLayout+xml" PartName="/ppt/slideLayouts/slideLayout21.xml"/>
  <Override ContentType="application/vnd.openxmlformats-officedocument.presentationml.slideLayout+xml" PartName="/ppt/slideLayouts/slideLayout47.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2.xml"/>
  <Override ContentType="application/vnd.openxmlformats-officedocument.presentationml.slideLayout+xml" PartName="/ppt/slideLayouts/slideLayout35.xml"/>
  <Override ContentType="application/vnd.openxmlformats-officedocument.presentationml.slideLayout+xml" PartName="/ppt/slideLayouts/slideLayout48.xml"/>
  <Override ContentType="application/vnd.openxmlformats-officedocument.presentationml.slideLayout+xml" PartName="/ppt/slideLayouts/slideLayout49.xml"/>
  <Override ContentType="application/vnd.openxmlformats-officedocument.presentationml.slideLayout+xml" PartName="/ppt/slideLayouts/slideLayout19.xml"/>
  <Override ContentType="application/vnd.openxmlformats-officedocument.presentationml.slideLayout+xml" PartName="/ppt/slideLayouts/slideLayout36.xml"/>
  <Override ContentType="application/vnd.openxmlformats-officedocument.presentationml.slideLayout+xml" PartName="/ppt/slideLayouts/slideLayout4.xml"/>
  <Override ContentType="application/vnd.openxmlformats-officedocument.presentationml.slideLayout+xml" PartName="/ppt/slideLayouts/slideLayout53.xml"/>
  <Override ContentType="application/vnd.openxmlformats-officedocument.presentationml.slideLayout+xml" PartName="/ppt/slideLayouts/slideLayout10.xml"/>
  <Override ContentType="application/vnd.openxmlformats-officedocument.presentationml.slideLayout+xml" PartName="/ppt/slideLayouts/slideLayout41.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7.xml"/>
  <Override ContentType="application/vnd.openxmlformats-officedocument.presentationml.slideLayout+xml" PartName="/ppt/slideLayouts/slideLayout40.xml"/>
  <Override ContentType="application/vnd.openxmlformats-officedocument.presentationml.slideLayout+xml" PartName="/ppt/slideLayouts/slideLayout16.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4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30.xml"/>
  <Override ContentType="application/vnd.openxmlformats-officedocument.presentationml.slideLayout+xml" PartName="/ppt/slideLayouts/slideLayout56.xml"/>
  <Override ContentType="application/vnd.openxmlformats-officedocument.presentationml.slideLayout+xml" PartName="/ppt/slideLayouts/slideLayout43.xml"/>
  <Override ContentType="application/vnd.openxmlformats-officedocument.presentationml.slideLayout+xml" PartName="/ppt/slideLayouts/slideLayout26.xml"/>
  <Override ContentType="application/vnd.openxmlformats-officedocument.presentationml.slideLayout+xml" PartName="/ppt/slideLayouts/slideLayout5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39.xml"/>
  <Override ContentType="application/vnd.openxmlformats-officedocument.presentationml.slideLayout+xml" PartName="/ppt/slideLayouts/slideLayout57.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50.xml"/>
  <Override ContentType="application/vnd.openxmlformats-officedocument.presentationml.slideLayout+xml" PartName="/ppt/slideLayouts/slideLayout4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5.xml"/>
  <Override ContentType="application/vnd.openxmlformats-officedocument.presentationml.slideLayout+xml" PartName="/ppt/slideLayouts/slideLayout8.xml"/>
  <Override ContentType="application/vnd.openxmlformats-officedocument.presentationml.slideLayout+xml" PartName="/ppt/slideLayouts/slideLayout45.xml"/>
  <Override ContentType="application/vnd.openxmlformats-officedocument.presentationml.slideLayout+xml" PartName="/ppt/slideLayouts/slideLayout32.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705" r:id="rId5"/>
    <p:sldMasterId id="2147483706" r:id="rId6"/>
  </p:sldMasterIdLst>
  <p:notesMasterIdLst>
    <p:notesMasterId r:id="rId7"/>
  </p:notesMasterIdLst>
  <p:sldIdLst>
    <p:sldId id="256" r:id="rId8"/>
    <p:sldId id="257" r:id="rId9"/>
    <p:sldId id="258" r:id="rId10"/>
    <p:sldId id="259" r:id="rId11"/>
    <p:sldId id="260" r:id="rId12"/>
    <p:sldId id="261" r:id="rId13"/>
  </p:sldIdLst>
  <p:sldSz cy="5143500" cx="9144000"/>
  <p:notesSz cx="6858000" cy="9144000"/>
  <p:embeddedFontLst>
    <p:embeddedFont>
      <p:font typeface="Figtree Black"/>
      <p:bold r:id="rId14"/>
      <p:boldItalic r:id="rId15"/>
    </p:embeddedFont>
    <p:embeddedFont>
      <p:font typeface="Hanken Grotesk"/>
      <p:regular r:id="rId16"/>
      <p:bold r:id="rId17"/>
      <p:italic r:id="rId18"/>
      <p:boldItalic r:id="rId19"/>
    </p:embeddedFont>
    <p:embeddedFont>
      <p:font typeface="Lato"/>
      <p:regular r:id="rId20"/>
      <p:bold r:id="rId21"/>
      <p:italic r:id="rId22"/>
      <p:boldItalic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E5D05C6A-FCF9-4C86-B8CA-CCB0A2458D2D}">
  <a:tblStyle styleId="{E5D05C6A-FCF9-4C86-B8CA-CCB0A2458D2D}"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Lato-regular.fntdata"/><Relationship Id="rId22" Type="http://schemas.openxmlformats.org/officeDocument/2006/relationships/font" Target="fonts/Lato-italic.fntdata"/><Relationship Id="rId21" Type="http://schemas.openxmlformats.org/officeDocument/2006/relationships/font" Target="fonts/Lato-bold.fntdata"/><Relationship Id="rId23" Type="http://schemas.openxmlformats.org/officeDocument/2006/relationships/font" Target="fonts/Lato-boldItalic.fntdata"/><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5" Type="http://schemas.openxmlformats.org/officeDocument/2006/relationships/slideMaster" Target="slideMasters/slideMaster1.xml"/><Relationship Id="rId6" Type="http://schemas.openxmlformats.org/officeDocument/2006/relationships/slideMaster" Target="slideMasters/slideMaster2.xml"/><Relationship Id="rId7" Type="http://schemas.openxmlformats.org/officeDocument/2006/relationships/notesMaster" Target="notesMasters/notesMaster1.xml"/><Relationship Id="rId8" Type="http://schemas.openxmlformats.org/officeDocument/2006/relationships/slide" Target="slides/slide1.xml"/><Relationship Id="rId11" Type="http://schemas.openxmlformats.org/officeDocument/2006/relationships/slide" Target="slides/slide4.xml"/><Relationship Id="rId10" Type="http://schemas.openxmlformats.org/officeDocument/2006/relationships/slide" Target="slides/slide3.xml"/><Relationship Id="rId13" Type="http://schemas.openxmlformats.org/officeDocument/2006/relationships/slide" Target="slides/slide6.xml"/><Relationship Id="rId12" Type="http://schemas.openxmlformats.org/officeDocument/2006/relationships/slide" Target="slides/slide5.xml"/><Relationship Id="rId15" Type="http://schemas.openxmlformats.org/officeDocument/2006/relationships/font" Target="fonts/FigtreeBlack-boldItalic.fntdata"/><Relationship Id="rId14" Type="http://schemas.openxmlformats.org/officeDocument/2006/relationships/font" Target="fonts/FigtreeBlack-bold.fntdata"/><Relationship Id="rId17" Type="http://schemas.openxmlformats.org/officeDocument/2006/relationships/font" Target="fonts/HankenGrotesk-bold.fntdata"/><Relationship Id="rId16" Type="http://schemas.openxmlformats.org/officeDocument/2006/relationships/font" Target="fonts/HankenGrotesk-regular.fntdata"/><Relationship Id="rId19" Type="http://schemas.openxmlformats.org/officeDocument/2006/relationships/font" Target="fonts/HankenGrotesk-boldItalic.fntdata"/><Relationship Id="rId18" Type="http://schemas.openxmlformats.org/officeDocument/2006/relationships/font" Target="fonts/HankenGrotesk-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8" name="Shape 628"/>
        <p:cNvGrpSpPr/>
        <p:nvPr/>
      </p:nvGrpSpPr>
      <p:grpSpPr>
        <a:xfrm>
          <a:off x="0" y="0"/>
          <a:ext cx="0" cy="0"/>
          <a:chOff x="0" y="0"/>
          <a:chExt cx="0" cy="0"/>
        </a:xfrm>
      </p:grpSpPr>
      <p:sp>
        <p:nvSpPr>
          <p:cNvPr id="629" name="Google Shape;629;g2768ca7ef44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0" name="Google Shape;630;g2768ca7ef44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just">
              <a:lnSpc>
                <a:spcPct val="115000"/>
              </a:lnSpc>
              <a:spcBef>
                <a:spcPts val="0"/>
              </a:spcBef>
              <a:spcAft>
                <a:spcPts val="0"/>
              </a:spcAft>
              <a:buClr>
                <a:schemeClr val="dk1"/>
              </a:buClr>
              <a:buSzPts val="1100"/>
              <a:buFont typeface="Arial"/>
              <a:buNone/>
            </a:pPr>
            <a:r>
              <a:rPr lang="en" sz="1400">
                <a:solidFill>
                  <a:schemeClr val="dk1"/>
                </a:solidFill>
                <a:latin typeface="Hanken Grotesk"/>
                <a:ea typeface="Hanken Grotesk"/>
                <a:cs typeface="Hanken Grotesk"/>
                <a:sym typeface="Hanken Grotesk"/>
              </a:rPr>
              <a:t>Olá a todos! (Então)… Esta é a quarta apresentação do meu projeto de tese, intitulado 'Answering consumer health questions with non-expert language'. O meu nome é Daniel Ferreira e hoje vou partilhar convosco os progressos que fiz no Sprint 4 e os próximos passos que planeio fazer futuramente como parte da minha preparação para a dissertação.</a:t>
            </a:r>
            <a:endParaRPr sz="1400">
              <a:solidFill>
                <a:schemeClr val="dk1"/>
              </a:solidFill>
              <a:latin typeface="Hanken Grotesk"/>
              <a:ea typeface="Hanken Grotesk"/>
              <a:cs typeface="Hanken Grotesk"/>
              <a:sym typeface="Hanken Grotesk"/>
            </a:endParaRPr>
          </a:p>
          <a:p>
            <a:pPr indent="0" lvl="0" marL="0" rtl="0" algn="just">
              <a:spcBef>
                <a:spcPts val="0"/>
              </a:spcBef>
              <a:spcAft>
                <a:spcPts val="0"/>
              </a:spcAft>
              <a:buClr>
                <a:schemeClr val="dk1"/>
              </a:buClr>
              <a:buSzPts val="1100"/>
              <a:buFont typeface="Arial"/>
              <a:buNone/>
            </a:pPr>
            <a:r>
              <a:t/>
            </a:r>
            <a:endParaRPr>
              <a:solidFill>
                <a:schemeClr val="dk1"/>
              </a:solidFill>
            </a:endParaRPr>
          </a:p>
          <a:p>
            <a:pPr indent="0" lvl="0" marL="0" rtl="0" algn="just">
              <a:lnSpc>
                <a:spcPct val="115000"/>
              </a:lnSpc>
              <a:spcBef>
                <a:spcPts val="0"/>
              </a:spcBef>
              <a:spcAft>
                <a:spcPts val="0"/>
              </a:spcAft>
              <a:buNone/>
            </a:pPr>
            <a:r>
              <a:t/>
            </a:r>
            <a:endParaRPr sz="1400">
              <a:latin typeface="Hanken Grotesk"/>
              <a:ea typeface="Hanken Grotesk"/>
              <a:cs typeface="Hanken Grotesk"/>
              <a:sym typeface="Hanken Grotesk"/>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7" name="Shape 637"/>
        <p:cNvGrpSpPr/>
        <p:nvPr/>
      </p:nvGrpSpPr>
      <p:grpSpPr>
        <a:xfrm>
          <a:off x="0" y="0"/>
          <a:ext cx="0" cy="0"/>
          <a:chOff x="0" y="0"/>
          <a:chExt cx="0" cy="0"/>
        </a:xfrm>
      </p:grpSpPr>
      <p:sp>
        <p:nvSpPr>
          <p:cNvPr id="638" name="Google Shape;638;g3119bcd10aa_0_6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9" name="Google Shape;639;g3119bcd10aa_0_6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just">
              <a:lnSpc>
                <a:spcPct val="115000"/>
              </a:lnSpc>
              <a:spcBef>
                <a:spcPts val="0"/>
              </a:spcBef>
              <a:spcAft>
                <a:spcPts val="0"/>
              </a:spcAft>
              <a:buClr>
                <a:schemeClr val="dk1"/>
              </a:buClr>
              <a:buSzPts val="1100"/>
              <a:buFont typeface="Arial"/>
              <a:buNone/>
            </a:pPr>
            <a:r>
              <a:rPr lang="en" sz="1400">
                <a:solidFill>
                  <a:schemeClr val="dk1"/>
                </a:solidFill>
                <a:latin typeface="Hanken Grotesk"/>
                <a:ea typeface="Hanken Grotesk"/>
                <a:cs typeface="Hanken Grotesk"/>
                <a:sym typeface="Hanken Grotesk"/>
              </a:rPr>
              <a:t>Como já é do vosso conhecimento, este projeto conta com a orientação do professor Sérgio Matos e Tiago Almeida. O nosso objetivo é desenvolver um modelo de resposta a perguntas médicas capaz de gerar resultados com diferentes níveis de complexidade, desde explicações mais simples para o público em geral até respostas mais técnicas para _, por exemplo, profissionais de saúde.</a:t>
            </a:r>
            <a:endParaRPr sz="1400">
              <a:latin typeface="Hanken Grotesk"/>
              <a:ea typeface="Hanken Grotesk"/>
              <a:cs typeface="Hanken Grotesk"/>
              <a:sym typeface="Hanken Grotesk"/>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6" name="Shape 646"/>
        <p:cNvGrpSpPr/>
        <p:nvPr/>
      </p:nvGrpSpPr>
      <p:grpSpPr>
        <a:xfrm>
          <a:off x="0" y="0"/>
          <a:ext cx="0" cy="0"/>
          <a:chOff x="0" y="0"/>
          <a:chExt cx="0" cy="0"/>
        </a:xfrm>
      </p:grpSpPr>
      <p:sp>
        <p:nvSpPr>
          <p:cNvPr id="647" name="Google Shape;647;g31fa9a07ed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8" name="Google Shape;648;g31fa9a07ed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t/>
            </a:r>
            <a:endParaRPr sz="1400">
              <a:latin typeface="Hanken Grotesk"/>
              <a:ea typeface="Hanken Grotesk"/>
              <a:cs typeface="Hanken Grotesk"/>
              <a:sym typeface="Hanken Grotesk"/>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5" name="Shape 665"/>
        <p:cNvGrpSpPr/>
        <p:nvPr/>
      </p:nvGrpSpPr>
      <p:grpSpPr>
        <a:xfrm>
          <a:off x="0" y="0"/>
          <a:ext cx="0" cy="0"/>
          <a:chOff x="0" y="0"/>
          <a:chExt cx="0" cy="0"/>
        </a:xfrm>
      </p:grpSpPr>
      <p:sp>
        <p:nvSpPr>
          <p:cNvPr id="666" name="Google Shape;666;g31156aac686_0_3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7" name="Google Shape;667;g31156aac686_0_3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sz="1400">
              <a:latin typeface="Hanken Grotesk"/>
              <a:ea typeface="Hanken Grotesk"/>
              <a:cs typeface="Hanken Grotesk"/>
              <a:sym typeface="Hanken Grotesk"/>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3" name="Shape 673"/>
        <p:cNvGrpSpPr/>
        <p:nvPr/>
      </p:nvGrpSpPr>
      <p:grpSpPr>
        <a:xfrm>
          <a:off x="0" y="0"/>
          <a:ext cx="0" cy="0"/>
          <a:chOff x="0" y="0"/>
          <a:chExt cx="0" cy="0"/>
        </a:xfrm>
      </p:grpSpPr>
      <p:sp>
        <p:nvSpPr>
          <p:cNvPr id="674" name="Google Shape;674;g31f8bf3f843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75" name="Google Shape;675;g31f8bf3f84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t/>
            </a:r>
            <a:endParaRPr sz="1400">
              <a:latin typeface="Hanken Grotesk"/>
              <a:ea typeface="Hanken Grotesk"/>
              <a:cs typeface="Hanken Grotesk"/>
              <a:sym typeface="Hanken Grotesk"/>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7" name="Shape 707"/>
        <p:cNvGrpSpPr/>
        <p:nvPr/>
      </p:nvGrpSpPr>
      <p:grpSpPr>
        <a:xfrm>
          <a:off x="0" y="0"/>
          <a:ext cx="0" cy="0"/>
          <a:chOff x="0" y="0"/>
          <a:chExt cx="0" cy="0"/>
        </a:xfrm>
      </p:grpSpPr>
      <p:sp>
        <p:nvSpPr>
          <p:cNvPr id="708" name="Google Shape;708;g1340135a080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9" name="Google Shape;709;g1340135a080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latin typeface="Hanken Grotesk"/>
                <a:ea typeface="Hanken Grotesk"/>
                <a:cs typeface="Hanken Grotesk"/>
                <a:sym typeface="Hanken Grotesk"/>
              </a:rPr>
              <a:t>Agradeço a vossa atenção. Estou disponível para responder a quaisquer questões que possam ter sobre o trabalho.</a:t>
            </a:r>
            <a:endParaRPr sz="1400">
              <a:latin typeface="Hanken Grotesk"/>
              <a:ea typeface="Hanken Grotesk"/>
              <a:cs typeface="Hanken Grotesk"/>
              <a:sym typeface="Hanken Grotesk"/>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bit.ly/3A1uf1Q" TargetMode="External"/><Relationship Id="rId3" Type="http://schemas.openxmlformats.org/officeDocument/2006/relationships/hyperlink" Target="http://bit.ly/2TyoMsr" TargetMode="External"/><Relationship Id="rId4" Type="http://schemas.openxmlformats.org/officeDocument/2006/relationships/hyperlink" Target="http://bit.ly/2TtBDfr" TargetMode="Externa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hyperlink" Target="https://bit.ly/3A1uf1Q" TargetMode="External"/><Relationship Id="rId3" Type="http://schemas.openxmlformats.org/officeDocument/2006/relationships/hyperlink" Target="http://bit.ly/2TyoMsr" TargetMode="External"/><Relationship Id="rId4" Type="http://schemas.openxmlformats.org/officeDocument/2006/relationships/hyperlink" Target="http://bit.ly/2TtBDfr" TargetMode="Externa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7346075" y="130450"/>
            <a:ext cx="4889100" cy="48891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727425" y="-49275"/>
            <a:ext cx="7703400" cy="5243325"/>
            <a:chOff x="727425" y="-49275"/>
            <a:chExt cx="7703400" cy="5243325"/>
          </a:xfrm>
        </p:grpSpPr>
        <p:sp>
          <p:nvSpPr>
            <p:cNvPr id="12" name="Google Shape;12;p2"/>
            <p:cNvSpPr/>
            <p:nvPr/>
          </p:nvSpPr>
          <p:spPr>
            <a:xfrm>
              <a:off x="727425" y="533550"/>
              <a:ext cx="77034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3" name="Google Shape;13;p2"/>
            <p:cNvCxnSpPr/>
            <p:nvPr/>
          </p:nvCxnSpPr>
          <p:spPr>
            <a:xfrm rot="10800000">
              <a:off x="727425" y="-49275"/>
              <a:ext cx="0" cy="585600"/>
            </a:xfrm>
            <a:prstGeom prst="straightConnector1">
              <a:avLst/>
            </a:prstGeom>
            <a:noFill/>
            <a:ln cap="flat" cmpd="sng" w="19050">
              <a:solidFill>
                <a:schemeClr val="dk1"/>
              </a:solidFill>
              <a:prstDash val="solid"/>
              <a:round/>
              <a:headEnd len="med" w="med" type="none"/>
              <a:tailEnd len="med" w="med" type="none"/>
            </a:ln>
          </p:spPr>
        </p:cxnSp>
        <p:cxnSp>
          <p:nvCxnSpPr>
            <p:cNvPr id="14" name="Google Shape;14;p2"/>
            <p:cNvCxnSpPr/>
            <p:nvPr/>
          </p:nvCxnSpPr>
          <p:spPr>
            <a:xfrm rot="10800000">
              <a:off x="8430775" y="4608450"/>
              <a:ext cx="0" cy="585600"/>
            </a:xfrm>
            <a:prstGeom prst="straightConnector1">
              <a:avLst/>
            </a:prstGeom>
            <a:noFill/>
            <a:ln cap="flat" cmpd="sng" w="19050">
              <a:solidFill>
                <a:schemeClr val="dk1"/>
              </a:solidFill>
              <a:prstDash val="solid"/>
              <a:round/>
              <a:headEnd len="med" w="med" type="none"/>
              <a:tailEnd len="med" w="med" type="none"/>
            </a:ln>
          </p:spPr>
        </p:cxnSp>
      </p:grpSp>
      <p:sp>
        <p:nvSpPr>
          <p:cNvPr id="15" name="Google Shape;15;p2"/>
          <p:cNvSpPr txBox="1"/>
          <p:nvPr>
            <p:ph type="ctrTitle"/>
          </p:nvPr>
        </p:nvSpPr>
        <p:spPr>
          <a:xfrm>
            <a:off x="1087125" y="1670213"/>
            <a:ext cx="5897400" cy="1392600"/>
          </a:xfrm>
          <a:prstGeom prst="rect">
            <a:avLst/>
          </a:prstGeom>
        </p:spPr>
        <p:txBody>
          <a:bodyPr anchorCtr="0" anchor="b" bIns="91425" lIns="91425" spcFirstLastPara="1" rIns="91425" wrap="square" tIns="91425">
            <a:noAutofit/>
          </a:bodyPr>
          <a:lstStyle>
            <a:lvl1pPr lvl="0">
              <a:spcBef>
                <a:spcPts val="0"/>
              </a:spcBef>
              <a:spcAft>
                <a:spcPts val="0"/>
              </a:spcAft>
              <a:buSzPts val="5200"/>
              <a:buNone/>
              <a:defRPr sz="38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6" name="Google Shape;16;p2"/>
          <p:cNvSpPr txBox="1"/>
          <p:nvPr>
            <p:ph idx="1" type="subTitle"/>
          </p:nvPr>
        </p:nvSpPr>
        <p:spPr>
          <a:xfrm>
            <a:off x="1087125" y="2997488"/>
            <a:ext cx="5897400" cy="4758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dk1"/>
              </a:buClr>
              <a:buSzPts val="1400"/>
              <a:buNone/>
              <a:defRPr>
                <a:solidFill>
                  <a:schemeClr val="dk1"/>
                </a:solidFill>
              </a:defRPr>
            </a:lvl1pPr>
            <a:lvl2pPr lvl="1" algn="ctr">
              <a:lnSpc>
                <a:spcPct val="100000"/>
              </a:lnSpc>
              <a:spcBef>
                <a:spcPts val="0"/>
              </a:spcBef>
              <a:spcAft>
                <a:spcPts val="0"/>
              </a:spcAft>
              <a:buClr>
                <a:schemeClr val="dk1"/>
              </a:buClr>
              <a:buSzPts val="1800"/>
              <a:buNone/>
              <a:defRPr sz="1800">
                <a:solidFill>
                  <a:schemeClr val="dk1"/>
                </a:solidFill>
              </a:defRPr>
            </a:lvl2pPr>
            <a:lvl3pPr lvl="2" algn="ctr">
              <a:lnSpc>
                <a:spcPct val="100000"/>
              </a:lnSpc>
              <a:spcBef>
                <a:spcPts val="0"/>
              </a:spcBef>
              <a:spcAft>
                <a:spcPts val="0"/>
              </a:spcAft>
              <a:buClr>
                <a:schemeClr val="dk1"/>
              </a:buClr>
              <a:buSzPts val="1800"/>
              <a:buNone/>
              <a:defRPr sz="1800">
                <a:solidFill>
                  <a:schemeClr val="dk1"/>
                </a:solidFill>
              </a:defRPr>
            </a:lvl3pPr>
            <a:lvl4pPr lvl="3" algn="ctr">
              <a:lnSpc>
                <a:spcPct val="100000"/>
              </a:lnSpc>
              <a:spcBef>
                <a:spcPts val="0"/>
              </a:spcBef>
              <a:spcAft>
                <a:spcPts val="0"/>
              </a:spcAft>
              <a:buClr>
                <a:schemeClr val="dk1"/>
              </a:buClr>
              <a:buSzPts val="1800"/>
              <a:buNone/>
              <a:defRPr sz="1800">
                <a:solidFill>
                  <a:schemeClr val="dk1"/>
                </a:solidFill>
              </a:defRPr>
            </a:lvl4pPr>
            <a:lvl5pPr lvl="4" algn="ctr">
              <a:lnSpc>
                <a:spcPct val="100000"/>
              </a:lnSpc>
              <a:spcBef>
                <a:spcPts val="0"/>
              </a:spcBef>
              <a:spcAft>
                <a:spcPts val="0"/>
              </a:spcAft>
              <a:buClr>
                <a:schemeClr val="dk1"/>
              </a:buClr>
              <a:buSzPts val="1800"/>
              <a:buNone/>
              <a:defRPr sz="1800">
                <a:solidFill>
                  <a:schemeClr val="dk1"/>
                </a:solidFill>
              </a:defRPr>
            </a:lvl5pPr>
            <a:lvl6pPr lvl="5" algn="ctr">
              <a:lnSpc>
                <a:spcPct val="100000"/>
              </a:lnSpc>
              <a:spcBef>
                <a:spcPts val="0"/>
              </a:spcBef>
              <a:spcAft>
                <a:spcPts val="0"/>
              </a:spcAft>
              <a:buClr>
                <a:schemeClr val="dk1"/>
              </a:buClr>
              <a:buSzPts val="1800"/>
              <a:buNone/>
              <a:defRPr sz="1800">
                <a:solidFill>
                  <a:schemeClr val="dk1"/>
                </a:solidFill>
              </a:defRPr>
            </a:lvl6pPr>
            <a:lvl7pPr lvl="6" algn="ctr">
              <a:lnSpc>
                <a:spcPct val="100000"/>
              </a:lnSpc>
              <a:spcBef>
                <a:spcPts val="0"/>
              </a:spcBef>
              <a:spcAft>
                <a:spcPts val="0"/>
              </a:spcAft>
              <a:buClr>
                <a:schemeClr val="dk1"/>
              </a:buClr>
              <a:buSzPts val="1800"/>
              <a:buNone/>
              <a:defRPr sz="1800">
                <a:solidFill>
                  <a:schemeClr val="dk1"/>
                </a:solidFill>
              </a:defRPr>
            </a:lvl7pPr>
            <a:lvl8pPr lvl="7" algn="ctr">
              <a:lnSpc>
                <a:spcPct val="100000"/>
              </a:lnSpc>
              <a:spcBef>
                <a:spcPts val="0"/>
              </a:spcBef>
              <a:spcAft>
                <a:spcPts val="0"/>
              </a:spcAft>
              <a:buClr>
                <a:schemeClr val="dk1"/>
              </a:buClr>
              <a:buSzPts val="1800"/>
              <a:buNone/>
              <a:defRPr sz="1800">
                <a:solidFill>
                  <a:schemeClr val="dk1"/>
                </a:solidFill>
              </a:defRPr>
            </a:lvl8pPr>
            <a:lvl9pPr lvl="8" algn="ctr">
              <a:lnSpc>
                <a:spcPct val="100000"/>
              </a:lnSpc>
              <a:spcBef>
                <a:spcPts val="0"/>
              </a:spcBef>
              <a:spcAft>
                <a:spcPts val="0"/>
              </a:spcAft>
              <a:buClr>
                <a:schemeClr val="dk1"/>
              </a:buClr>
              <a:buSzPts val="1800"/>
              <a:buNone/>
              <a:defRPr sz="1800">
                <a:solidFill>
                  <a:schemeClr val="dk1"/>
                </a:solidFill>
              </a:defRPr>
            </a:lvl9pPr>
          </a:lstStyle>
          <a:p/>
        </p:txBody>
      </p:sp>
      <p:sp>
        <p:nvSpPr>
          <p:cNvPr id="17" name="Google Shape;17;p2"/>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89" name="Shape 89"/>
        <p:cNvGrpSpPr/>
        <p:nvPr/>
      </p:nvGrpSpPr>
      <p:grpSpPr>
        <a:xfrm>
          <a:off x="0" y="0"/>
          <a:ext cx="0" cy="0"/>
          <a:chOff x="0" y="0"/>
          <a:chExt cx="0" cy="0"/>
        </a:xfrm>
      </p:grpSpPr>
      <p:sp>
        <p:nvSpPr>
          <p:cNvPr id="90" name="Google Shape;90;p11"/>
          <p:cNvSpPr/>
          <p:nvPr/>
        </p:nvSpPr>
        <p:spPr>
          <a:xfrm>
            <a:off x="-3422975" y="0"/>
            <a:ext cx="5143500" cy="5143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91" name="Google Shape;91;p11"/>
          <p:cNvGrpSpPr/>
          <p:nvPr/>
        </p:nvGrpSpPr>
        <p:grpSpPr>
          <a:xfrm>
            <a:off x="727425" y="-382650"/>
            <a:ext cx="7703400" cy="5907300"/>
            <a:chOff x="727425" y="-382650"/>
            <a:chExt cx="7703400" cy="5907300"/>
          </a:xfrm>
        </p:grpSpPr>
        <p:sp>
          <p:nvSpPr>
            <p:cNvPr id="92" name="Google Shape;92;p11"/>
            <p:cNvSpPr/>
            <p:nvPr/>
          </p:nvSpPr>
          <p:spPr>
            <a:xfrm>
              <a:off x="727425" y="533550"/>
              <a:ext cx="77034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93" name="Google Shape;93;p11"/>
            <p:cNvCxnSpPr/>
            <p:nvPr/>
          </p:nvCxnSpPr>
          <p:spPr>
            <a:xfrm>
              <a:off x="727425" y="4608450"/>
              <a:ext cx="0" cy="916200"/>
            </a:xfrm>
            <a:prstGeom prst="straightConnector1">
              <a:avLst/>
            </a:prstGeom>
            <a:noFill/>
            <a:ln cap="flat" cmpd="sng" w="19050">
              <a:solidFill>
                <a:schemeClr val="dk1"/>
              </a:solidFill>
              <a:prstDash val="solid"/>
              <a:round/>
              <a:headEnd len="med" w="med" type="none"/>
              <a:tailEnd len="med" w="med" type="none"/>
            </a:ln>
          </p:spPr>
        </p:cxnSp>
        <p:cxnSp>
          <p:nvCxnSpPr>
            <p:cNvPr id="94" name="Google Shape;94;p11"/>
            <p:cNvCxnSpPr/>
            <p:nvPr/>
          </p:nvCxnSpPr>
          <p:spPr>
            <a:xfrm>
              <a:off x="8430775" y="-382650"/>
              <a:ext cx="0" cy="916200"/>
            </a:xfrm>
            <a:prstGeom prst="straightConnector1">
              <a:avLst/>
            </a:prstGeom>
            <a:noFill/>
            <a:ln cap="flat" cmpd="sng" w="19050">
              <a:solidFill>
                <a:schemeClr val="dk1"/>
              </a:solidFill>
              <a:prstDash val="solid"/>
              <a:round/>
              <a:headEnd len="med" w="med" type="none"/>
              <a:tailEnd len="med" w="med" type="none"/>
            </a:ln>
          </p:spPr>
        </p:cxnSp>
      </p:grpSp>
      <p:sp>
        <p:nvSpPr>
          <p:cNvPr id="95" name="Google Shape;95;p11"/>
          <p:cNvSpPr txBox="1"/>
          <p:nvPr>
            <p:ph hasCustomPrompt="1" type="title"/>
          </p:nvPr>
        </p:nvSpPr>
        <p:spPr>
          <a:xfrm>
            <a:off x="2603050" y="1856113"/>
            <a:ext cx="5827800" cy="1024500"/>
          </a:xfrm>
          <a:prstGeom prst="rect">
            <a:avLst/>
          </a:prstGeom>
          <a:solidFill>
            <a:schemeClr val="dk1"/>
          </a:solidFill>
        </p:spPr>
        <p:txBody>
          <a:bodyPr anchorCtr="0" anchor="ctr" bIns="91425" lIns="91425" spcFirstLastPara="1" rIns="91425" wrap="square" tIns="91425">
            <a:noAutofit/>
          </a:bodyPr>
          <a:lstStyle>
            <a:lvl1pPr indent="0" lvl="0" marL="0" rtl="0">
              <a:lnSpc>
                <a:spcPct val="115000"/>
              </a:lnSpc>
              <a:spcBef>
                <a:spcPts val="0"/>
              </a:spcBef>
              <a:spcAft>
                <a:spcPts val="0"/>
              </a:spcAft>
              <a:buSzPts val="9600"/>
              <a:buNone/>
              <a:defRPr sz="4900">
                <a:solidFill>
                  <a:schemeClr val="lt1"/>
                </a:solidFill>
              </a:defRPr>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96" name="Google Shape;96;p11"/>
          <p:cNvSpPr txBox="1"/>
          <p:nvPr>
            <p:ph idx="1" type="subTitle"/>
          </p:nvPr>
        </p:nvSpPr>
        <p:spPr>
          <a:xfrm>
            <a:off x="2603050" y="2880588"/>
            <a:ext cx="5827800" cy="4053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600"/>
              <a:buNone/>
              <a:defRPr>
                <a:latin typeface="Hanken Grotesk"/>
                <a:ea typeface="Hanken Grotesk"/>
                <a:cs typeface="Hanken Grotesk"/>
                <a:sym typeface="Hanken Grotesk"/>
              </a:defRPr>
            </a:lvl1pPr>
            <a:lvl2pPr lvl="1" rtl="0" algn="ctr">
              <a:lnSpc>
                <a:spcPct val="100000"/>
              </a:lnSpc>
              <a:spcBef>
                <a:spcPts val="0"/>
              </a:spcBef>
              <a:spcAft>
                <a:spcPts val="0"/>
              </a:spcAft>
              <a:buSzPts val="1600"/>
              <a:buNone/>
              <a:defRPr sz="1600"/>
            </a:lvl2pPr>
            <a:lvl3pPr lvl="2" rtl="0" algn="ctr">
              <a:lnSpc>
                <a:spcPct val="100000"/>
              </a:lnSpc>
              <a:spcBef>
                <a:spcPts val="0"/>
              </a:spcBef>
              <a:spcAft>
                <a:spcPts val="0"/>
              </a:spcAft>
              <a:buSzPts val="1600"/>
              <a:buNone/>
              <a:defRPr sz="1600"/>
            </a:lvl3pPr>
            <a:lvl4pPr lvl="3" rtl="0" algn="ctr">
              <a:lnSpc>
                <a:spcPct val="100000"/>
              </a:lnSpc>
              <a:spcBef>
                <a:spcPts val="0"/>
              </a:spcBef>
              <a:spcAft>
                <a:spcPts val="0"/>
              </a:spcAft>
              <a:buSzPts val="1600"/>
              <a:buNone/>
              <a:defRPr sz="1600"/>
            </a:lvl4pPr>
            <a:lvl5pPr lvl="4" rtl="0" algn="ctr">
              <a:lnSpc>
                <a:spcPct val="100000"/>
              </a:lnSpc>
              <a:spcBef>
                <a:spcPts val="0"/>
              </a:spcBef>
              <a:spcAft>
                <a:spcPts val="0"/>
              </a:spcAft>
              <a:buSzPts val="1600"/>
              <a:buNone/>
              <a:defRPr sz="1600"/>
            </a:lvl5pPr>
            <a:lvl6pPr lvl="5" rtl="0" algn="ctr">
              <a:lnSpc>
                <a:spcPct val="100000"/>
              </a:lnSpc>
              <a:spcBef>
                <a:spcPts val="0"/>
              </a:spcBef>
              <a:spcAft>
                <a:spcPts val="0"/>
              </a:spcAft>
              <a:buSzPts val="1600"/>
              <a:buNone/>
              <a:defRPr sz="1600"/>
            </a:lvl6pPr>
            <a:lvl7pPr lvl="6" rtl="0" algn="ctr">
              <a:lnSpc>
                <a:spcPct val="100000"/>
              </a:lnSpc>
              <a:spcBef>
                <a:spcPts val="0"/>
              </a:spcBef>
              <a:spcAft>
                <a:spcPts val="0"/>
              </a:spcAft>
              <a:buSzPts val="1600"/>
              <a:buNone/>
              <a:defRPr sz="1600"/>
            </a:lvl7pPr>
            <a:lvl8pPr lvl="7" rtl="0" algn="ctr">
              <a:lnSpc>
                <a:spcPct val="100000"/>
              </a:lnSpc>
              <a:spcBef>
                <a:spcPts val="0"/>
              </a:spcBef>
              <a:spcAft>
                <a:spcPts val="0"/>
              </a:spcAft>
              <a:buSzPts val="1600"/>
              <a:buNone/>
              <a:defRPr sz="1600"/>
            </a:lvl8pPr>
            <a:lvl9pPr lvl="8" rtl="0" algn="ctr">
              <a:lnSpc>
                <a:spcPct val="100000"/>
              </a:lnSpc>
              <a:spcBef>
                <a:spcPts val="0"/>
              </a:spcBef>
              <a:spcAft>
                <a:spcPts val="0"/>
              </a:spcAft>
              <a:buSzPts val="1600"/>
              <a:buNone/>
              <a:defRPr sz="1600"/>
            </a:lvl9pPr>
          </a:lstStyle>
          <a:p/>
        </p:txBody>
      </p:sp>
      <p:sp>
        <p:nvSpPr>
          <p:cNvPr id="97" name="Google Shape;97;p11"/>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bg>
      <p:bgPr>
        <a:solidFill>
          <a:schemeClr val="accent2"/>
        </a:solidFill>
      </p:bgPr>
    </p:bg>
    <p:spTree>
      <p:nvGrpSpPr>
        <p:cNvPr id="98" name="Shape 98"/>
        <p:cNvGrpSpPr/>
        <p:nvPr/>
      </p:nvGrpSpPr>
      <p:grpSpPr>
        <a:xfrm>
          <a:off x="0" y="0"/>
          <a:ext cx="0" cy="0"/>
          <a:chOff x="0" y="0"/>
          <a:chExt cx="0" cy="0"/>
        </a:xfrm>
      </p:grpSpPr>
      <p:sp>
        <p:nvSpPr>
          <p:cNvPr id="99" name="Google Shape;99;p12"/>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able of contents">
  <p:cSld name="BLANK_1_1_1_1_1_1">
    <p:spTree>
      <p:nvGrpSpPr>
        <p:cNvPr id="100" name="Shape 100"/>
        <p:cNvGrpSpPr/>
        <p:nvPr/>
      </p:nvGrpSpPr>
      <p:grpSpPr>
        <a:xfrm>
          <a:off x="0" y="0"/>
          <a:ext cx="0" cy="0"/>
          <a:chOff x="0" y="0"/>
          <a:chExt cx="0" cy="0"/>
        </a:xfrm>
      </p:grpSpPr>
      <p:sp>
        <p:nvSpPr>
          <p:cNvPr id="101" name="Google Shape;101;p13"/>
          <p:cNvSpPr/>
          <p:nvPr/>
        </p:nvSpPr>
        <p:spPr>
          <a:xfrm>
            <a:off x="-941925"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02" name="Google Shape;102;p13"/>
          <p:cNvGrpSpPr/>
          <p:nvPr/>
        </p:nvGrpSpPr>
        <p:grpSpPr>
          <a:xfrm>
            <a:off x="-19050" y="232800"/>
            <a:ext cx="9189150" cy="4684500"/>
            <a:chOff x="-19050" y="232800"/>
            <a:chExt cx="9189150" cy="4684500"/>
          </a:xfrm>
        </p:grpSpPr>
        <p:sp>
          <p:nvSpPr>
            <p:cNvPr id="103" name="Google Shape;103;p13"/>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04" name="Google Shape;104;p13"/>
            <p:cNvCxnSpPr/>
            <p:nvPr/>
          </p:nvCxnSpPr>
          <p:spPr>
            <a:xfrm rot="10800000">
              <a:off x="-1905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105" name="Google Shape;105;p13"/>
            <p:cNvCxnSpPr/>
            <p:nvPr/>
          </p:nvCxnSpPr>
          <p:spPr>
            <a:xfrm rot="10800000">
              <a:off x="8911200" y="4917300"/>
              <a:ext cx="258900" cy="0"/>
            </a:xfrm>
            <a:prstGeom prst="straightConnector1">
              <a:avLst/>
            </a:prstGeom>
            <a:noFill/>
            <a:ln cap="flat" cmpd="sng" w="19050">
              <a:solidFill>
                <a:schemeClr val="dk1"/>
              </a:solidFill>
              <a:prstDash val="solid"/>
              <a:round/>
              <a:headEnd len="med" w="med" type="none"/>
              <a:tailEnd len="med" w="med" type="none"/>
            </a:ln>
          </p:spPr>
        </p:cxnSp>
      </p:grpSp>
      <p:sp>
        <p:nvSpPr>
          <p:cNvPr id="106" name="Google Shape;106;p13"/>
          <p:cNvSpPr txBox="1"/>
          <p:nvPr>
            <p:ph type="title"/>
          </p:nvPr>
        </p:nvSpPr>
        <p:spPr>
          <a:xfrm>
            <a:off x="6632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107" name="Google Shape;107;p13"/>
          <p:cNvSpPr txBox="1"/>
          <p:nvPr>
            <p:ph idx="1" type="subTitle"/>
          </p:nvPr>
        </p:nvSpPr>
        <p:spPr>
          <a:xfrm>
            <a:off x="788675" y="2105875"/>
            <a:ext cx="2305500" cy="572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08" name="Google Shape;108;p13"/>
          <p:cNvSpPr txBox="1"/>
          <p:nvPr>
            <p:ph idx="2" type="subTitle"/>
          </p:nvPr>
        </p:nvSpPr>
        <p:spPr>
          <a:xfrm>
            <a:off x="788675" y="3772552"/>
            <a:ext cx="2305500" cy="572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09" name="Google Shape;109;p13"/>
          <p:cNvSpPr txBox="1"/>
          <p:nvPr>
            <p:ph idx="3" type="subTitle"/>
          </p:nvPr>
        </p:nvSpPr>
        <p:spPr>
          <a:xfrm>
            <a:off x="3418500" y="3772552"/>
            <a:ext cx="2305500" cy="572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10" name="Google Shape;110;p13"/>
          <p:cNvSpPr txBox="1"/>
          <p:nvPr>
            <p:ph idx="4" type="subTitle"/>
          </p:nvPr>
        </p:nvSpPr>
        <p:spPr>
          <a:xfrm>
            <a:off x="3418500" y="2105875"/>
            <a:ext cx="2305500" cy="572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11" name="Google Shape;111;p13"/>
          <p:cNvSpPr txBox="1"/>
          <p:nvPr>
            <p:ph hasCustomPrompt="1" idx="5" type="title"/>
          </p:nvPr>
        </p:nvSpPr>
        <p:spPr>
          <a:xfrm>
            <a:off x="919575" y="1319650"/>
            <a:ext cx="365700" cy="365700"/>
          </a:xfrm>
          <a:prstGeom prst="rect">
            <a:avLst/>
          </a:prstGeom>
          <a:solidFill>
            <a:schemeClr val="dk1"/>
          </a:solidFill>
        </p:spPr>
        <p:txBody>
          <a:bodyPr anchorCtr="0" anchor="ctr" bIns="91425" lIns="91425" spcFirstLastPara="1" rIns="91425" wrap="square" tIns="91425">
            <a:noAutofit/>
          </a:bodyPr>
          <a:lstStyle>
            <a:lvl1pPr lvl="0" rtl="0" algn="ctr">
              <a:lnSpc>
                <a:spcPct val="115000"/>
              </a:lnSpc>
              <a:spcBef>
                <a:spcPts val="0"/>
              </a:spcBef>
              <a:spcAft>
                <a:spcPts val="0"/>
              </a:spcAft>
              <a:buSzPts val="3000"/>
              <a:buNone/>
              <a:defRPr sz="11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2" name="Google Shape;112;p13"/>
          <p:cNvSpPr txBox="1"/>
          <p:nvPr>
            <p:ph hasCustomPrompt="1" idx="6" type="title"/>
          </p:nvPr>
        </p:nvSpPr>
        <p:spPr>
          <a:xfrm>
            <a:off x="3509050" y="2977575"/>
            <a:ext cx="365700" cy="365700"/>
          </a:xfrm>
          <a:prstGeom prst="rect">
            <a:avLst/>
          </a:prstGeom>
          <a:solidFill>
            <a:schemeClr val="dk1"/>
          </a:solidFill>
        </p:spPr>
        <p:txBody>
          <a:bodyPr anchorCtr="0" anchor="ctr" bIns="91425" lIns="91425" spcFirstLastPara="1" rIns="91425" wrap="square" tIns="91425">
            <a:noAutofit/>
          </a:bodyPr>
          <a:lstStyle>
            <a:lvl1pPr lvl="0" rtl="0" algn="ctr">
              <a:lnSpc>
                <a:spcPct val="115000"/>
              </a:lnSpc>
              <a:spcBef>
                <a:spcPts val="0"/>
              </a:spcBef>
              <a:spcAft>
                <a:spcPts val="0"/>
              </a:spcAft>
              <a:buSzPts val="3000"/>
              <a:buNone/>
              <a:defRPr sz="11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3" name="Google Shape;113;p13"/>
          <p:cNvSpPr txBox="1"/>
          <p:nvPr>
            <p:ph hasCustomPrompt="1" idx="7" type="title"/>
          </p:nvPr>
        </p:nvSpPr>
        <p:spPr>
          <a:xfrm>
            <a:off x="919575" y="2977575"/>
            <a:ext cx="365700" cy="365700"/>
          </a:xfrm>
          <a:prstGeom prst="rect">
            <a:avLst/>
          </a:prstGeom>
          <a:solidFill>
            <a:schemeClr val="dk1"/>
          </a:solidFill>
        </p:spPr>
        <p:txBody>
          <a:bodyPr anchorCtr="0" anchor="ctr" bIns="91425" lIns="91425" spcFirstLastPara="1" rIns="91425" wrap="square" tIns="91425">
            <a:noAutofit/>
          </a:bodyPr>
          <a:lstStyle>
            <a:lvl1pPr lvl="0" rtl="0" algn="ctr">
              <a:lnSpc>
                <a:spcPct val="115000"/>
              </a:lnSpc>
              <a:spcBef>
                <a:spcPts val="0"/>
              </a:spcBef>
              <a:spcAft>
                <a:spcPts val="0"/>
              </a:spcAft>
              <a:buSzPts val="3000"/>
              <a:buNone/>
              <a:defRPr sz="11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4" name="Google Shape;114;p13"/>
          <p:cNvSpPr txBox="1"/>
          <p:nvPr>
            <p:ph hasCustomPrompt="1" idx="8" type="title"/>
          </p:nvPr>
        </p:nvSpPr>
        <p:spPr>
          <a:xfrm>
            <a:off x="3528275" y="1319650"/>
            <a:ext cx="365700" cy="365700"/>
          </a:xfrm>
          <a:prstGeom prst="rect">
            <a:avLst/>
          </a:prstGeom>
          <a:solidFill>
            <a:schemeClr val="dk1"/>
          </a:solidFill>
        </p:spPr>
        <p:txBody>
          <a:bodyPr anchorCtr="0" anchor="ctr" bIns="91425" lIns="91425" spcFirstLastPara="1" rIns="91425" wrap="square" tIns="91425">
            <a:noAutofit/>
          </a:bodyPr>
          <a:lstStyle>
            <a:lvl1pPr lvl="0" rtl="0" algn="ctr">
              <a:lnSpc>
                <a:spcPct val="115000"/>
              </a:lnSpc>
              <a:spcBef>
                <a:spcPts val="0"/>
              </a:spcBef>
              <a:spcAft>
                <a:spcPts val="0"/>
              </a:spcAft>
              <a:buSzPts val="3000"/>
              <a:buNone/>
              <a:defRPr sz="11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5" name="Google Shape;115;p13"/>
          <p:cNvSpPr txBox="1"/>
          <p:nvPr>
            <p:ph idx="9" type="subTitle"/>
          </p:nvPr>
        </p:nvSpPr>
        <p:spPr>
          <a:xfrm>
            <a:off x="6048325" y="3772552"/>
            <a:ext cx="2305500" cy="572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16" name="Google Shape;116;p13"/>
          <p:cNvSpPr txBox="1"/>
          <p:nvPr>
            <p:ph idx="13" type="subTitle"/>
          </p:nvPr>
        </p:nvSpPr>
        <p:spPr>
          <a:xfrm>
            <a:off x="6048325" y="2105875"/>
            <a:ext cx="2305500" cy="572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17" name="Google Shape;117;p13"/>
          <p:cNvSpPr txBox="1"/>
          <p:nvPr>
            <p:ph hasCustomPrompt="1" idx="14" type="title"/>
          </p:nvPr>
        </p:nvSpPr>
        <p:spPr>
          <a:xfrm>
            <a:off x="6136975" y="2977575"/>
            <a:ext cx="365700" cy="365700"/>
          </a:xfrm>
          <a:prstGeom prst="rect">
            <a:avLst/>
          </a:prstGeom>
          <a:solidFill>
            <a:schemeClr val="dk1"/>
          </a:solidFill>
        </p:spPr>
        <p:txBody>
          <a:bodyPr anchorCtr="0" anchor="ctr" bIns="91425" lIns="91425" spcFirstLastPara="1" rIns="91425" wrap="square" tIns="91425">
            <a:noAutofit/>
          </a:bodyPr>
          <a:lstStyle>
            <a:lvl1pPr lvl="0" rtl="0" algn="ctr">
              <a:lnSpc>
                <a:spcPct val="115000"/>
              </a:lnSpc>
              <a:spcBef>
                <a:spcPts val="0"/>
              </a:spcBef>
              <a:spcAft>
                <a:spcPts val="0"/>
              </a:spcAft>
              <a:buSzPts val="3000"/>
              <a:buNone/>
              <a:defRPr sz="11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8" name="Google Shape;118;p13"/>
          <p:cNvSpPr txBox="1"/>
          <p:nvPr>
            <p:ph hasCustomPrompt="1" idx="15" type="title"/>
          </p:nvPr>
        </p:nvSpPr>
        <p:spPr>
          <a:xfrm>
            <a:off x="6136975" y="1319650"/>
            <a:ext cx="365700" cy="365700"/>
          </a:xfrm>
          <a:prstGeom prst="rect">
            <a:avLst/>
          </a:prstGeom>
          <a:solidFill>
            <a:schemeClr val="dk1"/>
          </a:solidFill>
        </p:spPr>
        <p:txBody>
          <a:bodyPr anchorCtr="0" anchor="ctr" bIns="91425" lIns="91425" spcFirstLastPara="1" rIns="91425" wrap="square" tIns="91425">
            <a:noAutofit/>
          </a:bodyPr>
          <a:lstStyle>
            <a:lvl1pPr lvl="0" rtl="0" algn="ctr">
              <a:lnSpc>
                <a:spcPct val="115000"/>
              </a:lnSpc>
              <a:spcBef>
                <a:spcPts val="0"/>
              </a:spcBef>
              <a:spcAft>
                <a:spcPts val="0"/>
              </a:spcAft>
              <a:buSzPts val="3000"/>
              <a:buNone/>
              <a:defRPr sz="11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9" name="Google Shape;119;p13"/>
          <p:cNvSpPr txBox="1"/>
          <p:nvPr>
            <p:ph idx="16" type="subTitle"/>
          </p:nvPr>
        </p:nvSpPr>
        <p:spPr>
          <a:xfrm>
            <a:off x="788675" y="1848775"/>
            <a:ext cx="2305500" cy="3852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120" name="Google Shape;120;p13"/>
          <p:cNvSpPr txBox="1"/>
          <p:nvPr>
            <p:ph idx="17" type="subTitle"/>
          </p:nvPr>
        </p:nvSpPr>
        <p:spPr>
          <a:xfrm>
            <a:off x="788675" y="3503023"/>
            <a:ext cx="2305500" cy="3852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121" name="Google Shape;121;p13"/>
          <p:cNvSpPr txBox="1"/>
          <p:nvPr>
            <p:ph idx="18" type="subTitle"/>
          </p:nvPr>
        </p:nvSpPr>
        <p:spPr>
          <a:xfrm>
            <a:off x="3418500" y="3503023"/>
            <a:ext cx="2305500" cy="3852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122" name="Google Shape;122;p13"/>
          <p:cNvSpPr txBox="1"/>
          <p:nvPr>
            <p:ph idx="19" type="subTitle"/>
          </p:nvPr>
        </p:nvSpPr>
        <p:spPr>
          <a:xfrm>
            <a:off x="3418500" y="1848775"/>
            <a:ext cx="2305500" cy="3852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123" name="Google Shape;123;p13"/>
          <p:cNvSpPr txBox="1"/>
          <p:nvPr>
            <p:ph idx="20" type="subTitle"/>
          </p:nvPr>
        </p:nvSpPr>
        <p:spPr>
          <a:xfrm>
            <a:off x="6048325" y="3503023"/>
            <a:ext cx="2305500" cy="3852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124" name="Google Shape;124;p13"/>
          <p:cNvSpPr txBox="1"/>
          <p:nvPr>
            <p:ph idx="21" type="subTitle"/>
          </p:nvPr>
        </p:nvSpPr>
        <p:spPr>
          <a:xfrm>
            <a:off x="6048325" y="1848775"/>
            <a:ext cx="2305500" cy="3852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125" name="Google Shape;125;p13"/>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p:cSld name="BLANK_1_1">
    <p:spTree>
      <p:nvGrpSpPr>
        <p:cNvPr id="126" name="Shape 126"/>
        <p:cNvGrpSpPr/>
        <p:nvPr/>
      </p:nvGrpSpPr>
      <p:grpSpPr>
        <a:xfrm>
          <a:off x="0" y="0"/>
          <a:ext cx="0" cy="0"/>
          <a:chOff x="0" y="0"/>
          <a:chExt cx="0" cy="0"/>
        </a:xfrm>
      </p:grpSpPr>
      <p:sp>
        <p:nvSpPr>
          <p:cNvPr id="127" name="Google Shape;127;p14"/>
          <p:cNvSpPr/>
          <p:nvPr/>
        </p:nvSpPr>
        <p:spPr>
          <a:xfrm>
            <a:off x="-2125550" y="3018625"/>
            <a:ext cx="4243200" cy="42432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28" name="Google Shape;128;p14"/>
          <p:cNvGrpSpPr/>
          <p:nvPr/>
        </p:nvGrpSpPr>
        <p:grpSpPr>
          <a:xfrm>
            <a:off x="727425" y="-29250"/>
            <a:ext cx="8550550" cy="4637825"/>
            <a:chOff x="727425" y="-29250"/>
            <a:chExt cx="8550550" cy="4637825"/>
          </a:xfrm>
        </p:grpSpPr>
        <p:sp>
          <p:nvSpPr>
            <p:cNvPr id="129" name="Google Shape;129;p14"/>
            <p:cNvSpPr/>
            <p:nvPr/>
          </p:nvSpPr>
          <p:spPr>
            <a:xfrm>
              <a:off x="727425" y="533550"/>
              <a:ext cx="77034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30" name="Google Shape;130;p14"/>
            <p:cNvCxnSpPr/>
            <p:nvPr/>
          </p:nvCxnSpPr>
          <p:spPr>
            <a:xfrm rot="10800000">
              <a:off x="727425" y="-29250"/>
              <a:ext cx="0" cy="562800"/>
            </a:xfrm>
            <a:prstGeom prst="straightConnector1">
              <a:avLst/>
            </a:prstGeom>
            <a:noFill/>
            <a:ln cap="flat" cmpd="sng" w="19050">
              <a:solidFill>
                <a:schemeClr val="dk1"/>
              </a:solidFill>
              <a:prstDash val="solid"/>
              <a:round/>
              <a:headEnd len="med" w="med" type="none"/>
              <a:tailEnd len="med" w="med" type="none"/>
            </a:ln>
          </p:spPr>
        </p:cxnSp>
        <p:cxnSp>
          <p:nvCxnSpPr>
            <p:cNvPr id="131" name="Google Shape;131;p14"/>
            <p:cNvCxnSpPr/>
            <p:nvPr/>
          </p:nvCxnSpPr>
          <p:spPr>
            <a:xfrm>
              <a:off x="8430775" y="4608575"/>
              <a:ext cx="847200" cy="0"/>
            </a:xfrm>
            <a:prstGeom prst="straightConnector1">
              <a:avLst/>
            </a:prstGeom>
            <a:noFill/>
            <a:ln cap="flat" cmpd="sng" w="19050">
              <a:solidFill>
                <a:schemeClr val="dk1"/>
              </a:solidFill>
              <a:prstDash val="solid"/>
              <a:round/>
              <a:headEnd len="med" w="med" type="none"/>
              <a:tailEnd len="med" w="med" type="none"/>
            </a:ln>
          </p:spPr>
        </p:cxnSp>
      </p:grpSp>
      <p:sp>
        <p:nvSpPr>
          <p:cNvPr id="132" name="Google Shape;132;p14"/>
          <p:cNvSpPr txBox="1"/>
          <p:nvPr>
            <p:ph type="title"/>
          </p:nvPr>
        </p:nvSpPr>
        <p:spPr>
          <a:xfrm>
            <a:off x="2212125" y="2464650"/>
            <a:ext cx="5913900" cy="531900"/>
          </a:xfrm>
          <a:prstGeom prst="rect">
            <a:avLst/>
          </a:prstGeom>
        </p:spPr>
        <p:txBody>
          <a:bodyPr anchorCtr="0" anchor="t" bIns="91425" lIns="91425" spcFirstLastPara="1" rIns="91425" wrap="square" tIns="91425">
            <a:noAutofit/>
          </a:bodyPr>
          <a:lstStyle>
            <a:lvl1pPr lvl="0" rtl="0" algn="r">
              <a:lnSpc>
                <a:spcPct val="115000"/>
              </a:lnSpc>
              <a:spcBef>
                <a:spcPts val="0"/>
              </a:spcBef>
              <a:spcAft>
                <a:spcPts val="0"/>
              </a:spcAft>
              <a:buSzPts val="3000"/>
              <a:buNone/>
              <a:defRPr sz="2800"/>
            </a:lvl1pPr>
            <a:lvl2pPr lvl="1" rtl="0" algn="ctr">
              <a:spcBef>
                <a:spcPts val="0"/>
              </a:spcBef>
              <a:spcAft>
                <a:spcPts val="0"/>
              </a:spcAft>
              <a:buSzPts val="3000"/>
              <a:buNone/>
              <a:defRPr sz="3000"/>
            </a:lvl2pPr>
            <a:lvl3pPr lvl="2" rtl="0" algn="ctr">
              <a:spcBef>
                <a:spcPts val="0"/>
              </a:spcBef>
              <a:spcAft>
                <a:spcPts val="0"/>
              </a:spcAft>
              <a:buSzPts val="3000"/>
              <a:buNone/>
              <a:defRPr sz="3000"/>
            </a:lvl3pPr>
            <a:lvl4pPr lvl="3" rtl="0" algn="ctr">
              <a:spcBef>
                <a:spcPts val="0"/>
              </a:spcBef>
              <a:spcAft>
                <a:spcPts val="0"/>
              </a:spcAft>
              <a:buSzPts val="3000"/>
              <a:buNone/>
              <a:defRPr sz="3000"/>
            </a:lvl4pPr>
            <a:lvl5pPr lvl="4" rtl="0" algn="ctr">
              <a:spcBef>
                <a:spcPts val="0"/>
              </a:spcBef>
              <a:spcAft>
                <a:spcPts val="0"/>
              </a:spcAft>
              <a:buSzPts val="3000"/>
              <a:buNone/>
              <a:defRPr sz="3000"/>
            </a:lvl5pPr>
            <a:lvl6pPr lvl="5" rtl="0" algn="ctr">
              <a:spcBef>
                <a:spcPts val="0"/>
              </a:spcBef>
              <a:spcAft>
                <a:spcPts val="0"/>
              </a:spcAft>
              <a:buSzPts val="3000"/>
              <a:buNone/>
              <a:defRPr sz="3000"/>
            </a:lvl6pPr>
            <a:lvl7pPr lvl="6" rtl="0" algn="ctr">
              <a:spcBef>
                <a:spcPts val="0"/>
              </a:spcBef>
              <a:spcAft>
                <a:spcPts val="0"/>
              </a:spcAft>
              <a:buSzPts val="3000"/>
              <a:buNone/>
              <a:defRPr sz="3000"/>
            </a:lvl7pPr>
            <a:lvl8pPr lvl="7" rtl="0" algn="ctr">
              <a:spcBef>
                <a:spcPts val="0"/>
              </a:spcBef>
              <a:spcAft>
                <a:spcPts val="0"/>
              </a:spcAft>
              <a:buSzPts val="3000"/>
              <a:buNone/>
              <a:defRPr sz="3000"/>
            </a:lvl8pPr>
            <a:lvl9pPr lvl="8" rtl="0" algn="ctr">
              <a:spcBef>
                <a:spcPts val="0"/>
              </a:spcBef>
              <a:spcAft>
                <a:spcPts val="0"/>
              </a:spcAft>
              <a:buSzPts val="3000"/>
              <a:buNone/>
              <a:defRPr sz="3000"/>
            </a:lvl9pPr>
          </a:lstStyle>
          <a:p/>
        </p:txBody>
      </p:sp>
      <p:sp>
        <p:nvSpPr>
          <p:cNvPr id="133" name="Google Shape;133;p14"/>
          <p:cNvSpPr txBox="1"/>
          <p:nvPr>
            <p:ph idx="1" type="subTitle"/>
          </p:nvPr>
        </p:nvSpPr>
        <p:spPr>
          <a:xfrm>
            <a:off x="2212125" y="838350"/>
            <a:ext cx="5913900" cy="1626300"/>
          </a:xfrm>
          <a:prstGeom prst="rect">
            <a:avLst/>
          </a:prstGeom>
        </p:spPr>
        <p:txBody>
          <a:bodyPr anchorCtr="0" anchor="b" bIns="91425" lIns="91425" spcFirstLastPara="1" rIns="91425" wrap="square" tIns="91425">
            <a:noAutofit/>
          </a:bodyPr>
          <a:lstStyle>
            <a:lvl1pPr lvl="0" rtl="0" algn="r">
              <a:spcBef>
                <a:spcPts val="0"/>
              </a:spcBef>
              <a:spcAft>
                <a:spcPts val="0"/>
              </a:spcAft>
              <a:buSzPts val="3000"/>
              <a:buNone/>
              <a:defRPr sz="2500">
                <a:latin typeface="Hanken Grotesk"/>
                <a:ea typeface="Hanken Grotesk"/>
                <a:cs typeface="Hanken Grotesk"/>
                <a:sym typeface="Hanken Grotesk"/>
              </a:defRPr>
            </a:lvl1pPr>
            <a:lvl2pPr lvl="1" rtl="0" algn="ctr">
              <a:lnSpc>
                <a:spcPct val="100000"/>
              </a:lnSpc>
              <a:spcBef>
                <a:spcPts val="0"/>
              </a:spcBef>
              <a:spcAft>
                <a:spcPts val="0"/>
              </a:spcAft>
              <a:buSzPts val="3000"/>
              <a:buNone/>
              <a:defRPr sz="3000"/>
            </a:lvl2pPr>
            <a:lvl3pPr lvl="2" rtl="0" algn="ctr">
              <a:lnSpc>
                <a:spcPct val="100000"/>
              </a:lnSpc>
              <a:spcBef>
                <a:spcPts val="0"/>
              </a:spcBef>
              <a:spcAft>
                <a:spcPts val="0"/>
              </a:spcAft>
              <a:buSzPts val="3000"/>
              <a:buNone/>
              <a:defRPr sz="3000"/>
            </a:lvl3pPr>
            <a:lvl4pPr lvl="3" rtl="0" algn="ctr">
              <a:lnSpc>
                <a:spcPct val="100000"/>
              </a:lnSpc>
              <a:spcBef>
                <a:spcPts val="0"/>
              </a:spcBef>
              <a:spcAft>
                <a:spcPts val="0"/>
              </a:spcAft>
              <a:buSzPts val="3000"/>
              <a:buNone/>
              <a:defRPr sz="3000"/>
            </a:lvl4pPr>
            <a:lvl5pPr lvl="4" rtl="0" algn="ctr">
              <a:lnSpc>
                <a:spcPct val="100000"/>
              </a:lnSpc>
              <a:spcBef>
                <a:spcPts val="0"/>
              </a:spcBef>
              <a:spcAft>
                <a:spcPts val="0"/>
              </a:spcAft>
              <a:buSzPts val="3000"/>
              <a:buNone/>
              <a:defRPr sz="3000"/>
            </a:lvl5pPr>
            <a:lvl6pPr lvl="5" rtl="0" algn="ctr">
              <a:lnSpc>
                <a:spcPct val="100000"/>
              </a:lnSpc>
              <a:spcBef>
                <a:spcPts val="0"/>
              </a:spcBef>
              <a:spcAft>
                <a:spcPts val="0"/>
              </a:spcAft>
              <a:buSzPts val="3000"/>
              <a:buNone/>
              <a:defRPr sz="3000"/>
            </a:lvl6pPr>
            <a:lvl7pPr lvl="6" rtl="0" algn="ctr">
              <a:lnSpc>
                <a:spcPct val="100000"/>
              </a:lnSpc>
              <a:spcBef>
                <a:spcPts val="0"/>
              </a:spcBef>
              <a:spcAft>
                <a:spcPts val="0"/>
              </a:spcAft>
              <a:buSzPts val="3000"/>
              <a:buNone/>
              <a:defRPr sz="3000"/>
            </a:lvl7pPr>
            <a:lvl8pPr lvl="7" rtl="0" algn="ctr">
              <a:lnSpc>
                <a:spcPct val="100000"/>
              </a:lnSpc>
              <a:spcBef>
                <a:spcPts val="0"/>
              </a:spcBef>
              <a:spcAft>
                <a:spcPts val="0"/>
              </a:spcAft>
              <a:buSzPts val="3000"/>
              <a:buNone/>
              <a:defRPr sz="3000"/>
            </a:lvl8pPr>
            <a:lvl9pPr lvl="8" rtl="0" algn="ctr">
              <a:lnSpc>
                <a:spcPct val="100000"/>
              </a:lnSpc>
              <a:spcBef>
                <a:spcPts val="0"/>
              </a:spcBef>
              <a:spcAft>
                <a:spcPts val="0"/>
              </a:spcAft>
              <a:buSzPts val="3000"/>
              <a:buNone/>
              <a:defRPr sz="3000"/>
            </a:lvl9pPr>
          </a:lstStyle>
          <a:p/>
        </p:txBody>
      </p:sp>
      <p:sp>
        <p:nvSpPr>
          <p:cNvPr id="134" name="Google Shape;134;p14"/>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p:cSld name="CUSTOM_9">
    <p:spTree>
      <p:nvGrpSpPr>
        <p:cNvPr id="135" name="Shape 135"/>
        <p:cNvGrpSpPr/>
        <p:nvPr/>
      </p:nvGrpSpPr>
      <p:grpSpPr>
        <a:xfrm>
          <a:off x="0" y="0"/>
          <a:ext cx="0" cy="0"/>
          <a:chOff x="0" y="0"/>
          <a:chExt cx="0" cy="0"/>
        </a:xfrm>
      </p:grpSpPr>
      <p:sp>
        <p:nvSpPr>
          <p:cNvPr id="136" name="Google Shape;136;p15"/>
          <p:cNvSpPr/>
          <p:nvPr/>
        </p:nvSpPr>
        <p:spPr>
          <a:xfrm>
            <a:off x="35528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37" name="Google Shape;137;p15"/>
          <p:cNvGrpSpPr/>
          <p:nvPr/>
        </p:nvGrpSpPr>
        <p:grpSpPr>
          <a:xfrm>
            <a:off x="-50475" y="232800"/>
            <a:ext cx="8961675" cy="4684500"/>
            <a:chOff x="-50475" y="232800"/>
            <a:chExt cx="8961675" cy="4684500"/>
          </a:xfrm>
        </p:grpSpPr>
        <p:sp>
          <p:nvSpPr>
            <p:cNvPr id="138" name="Google Shape;138;p15"/>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39" name="Google Shape;139;p15"/>
            <p:cNvCxnSpPr/>
            <p:nvPr/>
          </p:nvCxnSpPr>
          <p:spPr>
            <a:xfrm rot="10800000">
              <a:off x="-50475" y="232800"/>
              <a:ext cx="309300" cy="0"/>
            </a:xfrm>
            <a:prstGeom prst="straightConnector1">
              <a:avLst/>
            </a:prstGeom>
            <a:noFill/>
            <a:ln cap="flat" cmpd="sng" w="19050">
              <a:solidFill>
                <a:schemeClr val="dk1"/>
              </a:solidFill>
              <a:prstDash val="solid"/>
              <a:round/>
              <a:headEnd len="med" w="med" type="none"/>
              <a:tailEnd len="med" w="med" type="none"/>
            </a:ln>
          </p:spPr>
        </p:cxnSp>
      </p:grpSp>
      <p:sp>
        <p:nvSpPr>
          <p:cNvPr id="140" name="Google Shape;140;p15"/>
          <p:cNvSpPr txBox="1"/>
          <p:nvPr>
            <p:ph type="title"/>
          </p:nvPr>
        </p:nvSpPr>
        <p:spPr>
          <a:xfrm>
            <a:off x="720000" y="1203900"/>
            <a:ext cx="3198300" cy="15021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141" name="Google Shape;141;p15"/>
          <p:cNvSpPr txBox="1"/>
          <p:nvPr>
            <p:ph idx="1" type="subTitle"/>
          </p:nvPr>
        </p:nvSpPr>
        <p:spPr>
          <a:xfrm>
            <a:off x="720000" y="2706062"/>
            <a:ext cx="3198300" cy="1461600"/>
          </a:xfrm>
          <a:prstGeom prst="rect">
            <a:avLst/>
          </a:prstGeom>
        </p:spPr>
        <p:txBody>
          <a:bodyPr anchorCtr="0" anchor="t" bIns="91425" lIns="91425" spcFirstLastPara="1" rIns="91425" wrap="square" tIns="91425">
            <a:noAutofit/>
          </a:bodyPr>
          <a:lstStyle>
            <a:lvl1pPr lvl="0" rtl="0">
              <a:spcBef>
                <a:spcPts val="0"/>
              </a:spcBef>
              <a:spcAft>
                <a:spcPts val="0"/>
              </a:spcAft>
              <a:buSzPts val="1400"/>
              <a:buNone/>
              <a:defRPr>
                <a:latin typeface="Hanken Grotesk"/>
                <a:ea typeface="Hanken Grotesk"/>
                <a:cs typeface="Hanken Grotesk"/>
                <a:sym typeface="Hanken Grotesk"/>
              </a:defRPr>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42" name="Google Shape;142;p15"/>
          <p:cNvSpPr/>
          <p:nvPr>
            <p:ph idx="2" type="pic"/>
          </p:nvPr>
        </p:nvSpPr>
        <p:spPr>
          <a:xfrm>
            <a:off x="4494050" y="0"/>
            <a:ext cx="4650000" cy="5143500"/>
          </a:xfrm>
          <a:prstGeom prst="rect">
            <a:avLst/>
          </a:prstGeom>
          <a:noFill/>
          <a:ln cap="flat" cmpd="sng" w="19050">
            <a:solidFill>
              <a:schemeClr val="dk1"/>
            </a:solidFill>
            <a:prstDash val="solid"/>
            <a:round/>
            <a:headEnd len="sm" w="sm" type="none"/>
            <a:tailEnd len="sm" w="sm" type="none"/>
          </a:ln>
        </p:spPr>
      </p:sp>
      <p:sp>
        <p:nvSpPr>
          <p:cNvPr id="143" name="Google Shape;143;p15"/>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1">
  <p:cSld name="CUSTOM_4">
    <p:spTree>
      <p:nvGrpSpPr>
        <p:cNvPr id="144" name="Shape 144"/>
        <p:cNvGrpSpPr/>
        <p:nvPr/>
      </p:nvGrpSpPr>
      <p:grpSpPr>
        <a:xfrm>
          <a:off x="0" y="0"/>
          <a:ext cx="0" cy="0"/>
          <a:chOff x="0" y="0"/>
          <a:chExt cx="0" cy="0"/>
        </a:xfrm>
      </p:grpSpPr>
      <p:sp>
        <p:nvSpPr>
          <p:cNvPr id="145" name="Google Shape;145;p16"/>
          <p:cNvSpPr/>
          <p:nvPr/>
        </p:nvSpPr>
        <p:spPr>
          <a:xfrm>
            <a:off x="-923000" y="-9455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46" name="Google Shape;146;p16"/>
          <p:cNvGrpSpPr/>
          <p:nvPr/>
        </p:nvGrpSpPr>
        <p:grpSpPr>
          <a:xfrm>
            <a:off x="-19050" y="232800"/>
            <a:ext cx="9176275" cy="4684500"/>
            <a:chOff x="-19050" y="232800"/>
            <a:chExt cx="9176275" cy="4684500"/>
          </a:xfrm>
        </p:grpSpPr>
        <p:sp>
          <p:nvSpPr>
            <p:cNvPr id="147" name="Google Shape;147;p16"/>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48" name="Google Shape;148;p16"/>
            <p:cNvCxnSpPr/>
            <p:nvPr/>
          </p:nvCxnSpPr>
          <p:spPr>
            <a:xfrm rot="10800000">
              <a:off x="-1905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149" name="Google Shape;149;p16"/>
            <p:cNvCxnSpPr/>
            <p:nvPr/>
          </p:nvCxnSpPr>
          <p:spPr>
            <a:xfrm>
              <a:off x="8917525" y="4917300"/>
              <a:ext cx="239700" cy="0"/>
            </a:xfrm>
            <a:prstGeom prst="straightConnector1">
              <a:avLst/>
            </a:prstGeom>
            <a:noFill/>
            <a:ln cap="flat" cmpd="sng" w="19050">
              <a:solidFill>
                <a:schemeClr val="dk1"/>
              </a:solidFill>
              <a:prstDash val="solid"/>
              <a:round/>
              <a:headEnd len="med" w="med" type="none"/>
              <a:tailEnd len="med" w="med" type="none"/>
            </a:ln>
          </p:spPr>
        </p:cxnSp>
      </p:grpSp>
      <p:sp>
        <p:nvSpPr>
          <p:cNvPr id="150" name="Google Shape;150;p16"/>
          <p:cNvSpPr txBox="1"/>
          <p:nvPr>
            <p:ph type="title"/>
          </p:nvPr>
        </p:nvSpPr>
        <p:spPr>
          <a:xfrm>
            <a:off x="878875" y="1533125"/>
            <a:ext cx="3024900" cy="642300"/>
          </a:xfrm>
          <a:prstGeom prst="rect">
            <a:avLst/>
          </a:prstGeom>
        </p:spPr>
        <p:txBody>
          <a:bodyPr anchorCtr="0" anchor="b"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151" name="Google Shape;151;p16"/>
          <p:cNvSpPr txBox="1"/>
          <p:nvPr>
            <p:ph idx="1" type="subTitle"/>
          </p:nvPr>
        </p:nvSpPr>
        <p:spPr>
          <a:xfrm>
            <a:off x="878875" y="2175300"/>
            <a:ext cx="3024900" cy="1211400"/>
          </a:xfrm>
          <a:prstGeom prst="rect">
            <a:avLst/>
          </a:prstGeom>
        </p:spPr>
        <p:txBody>
          <a:bodyPr anchorCtr="0" anchor="t" bIns="91425" lIns="91425" spcFirstLastPara="1" rIns="91425" wrap="square" tIns="91425">
            <a:noAutofit/>
          </a:bodyPr>
          <a:lstStyle>
            <a:lvl1pPr lvl="0" rtl="0">
              <a:spcBef>
                <a:spcPts val="0"/>
              </a:spcBef>
              <a:spcAft>
                <a:spcPts val="0"/>
              </a:spcAft>
              <a:buSzPts val="1400"/>
              <a:buNone/>
              <a:defRPr>
                <a:latin typeface="Hanken Grotesk"/>
                <a:ea typeface="Hanken Grotesk"/>
                <a:cs typeface="Hanken Grotesk"/>
                <a:sym typeface="Hanken Grotesk"/>
              </a:defRPr>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52" name="Google Shape;152;p16"/>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2">
  <p:cSld name="CUSTOM_10">
    <p:spTree>
      <p:nvGrpSpPr>
        <p:cNvPr id="153" name="Shape 153"/>
        <p:cNvGrpSpPr/>
        <p:nvPr/>
      </p:nvGrpSpPr>
      <p:grpSpPr>
        <a:xfrm>
          <a:off x="0" y="0"/>
          <a:ext cx="0" cy="0"/>
          <a:chOff x="0" y="0"/>
          <a:chExt cx="0" cy="0"/>
        </a:xfrm>
      </p:grpSpPr>
      <p:sp>
        <p:nvSpPr>
          <p:cNvPr id="154" name="Google Shape;154;p17"/>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55" name="Google Shape;155;p17"/>
          <p:cNvGrpSpPr/>
          <p:nvPr/>
        </p:nvGrpSpPr>
        <p:grpSpPr>
          <a:xfrm>
            <a:off x="232200" y="232800"/>
            <a:ext cx="8937900" cy="4932875"/>
            <a:chOff x="232200" y="232800"/>
            <a:chExt cx="8937900" cy="4932875"/>
          </a:xfrm>
        </p:grpSpPr>
        <p:sp>
          <p:nvSpPr>
            <p:cNvPr id="156" name="Google Shape;156;p17"/>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57" name="Google Shape;157;p17"/>
            <p:cNvCxnSpPr/>
            <p:nvPr/>
          </p:nvCxnSpPr>
          <p:spPr>
            <a:xfrm rot="10800000">
              <a:off x="891120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158" name="Google Shape;158;p17"/>
            <p:cNvCxnSpPr/>
            <p:nvPr/>
          </p:nvCxnSpPr>
          <p:spPr>
            <a:xfrm>
              <a:off x="233525" y="4913075"/>
              <a:ext cx="0" cy="252600"/>
            </a:xfrm>
            <a:prstGeom prst="straightConnector1">
              <a:avLst/>
            </a:prstGeom>
            <a:noFill/>
            <a:ln cap="flat" cmpd="sng" w="19050">
              <a:solidFill>
                <a:schemeClr val="dk1"/>
              </a:solidFill>
              <a:prstDash val="solid"/>
              <a:round/>
              <a:headEnd len="med" w="med" type="none"/>
              <a:tailEnd len="med" w="med" type="none"/>
            </a:ln>
          </p:spPr>
        </p:cxnSp>
      </p:grpSp>
      <p:sp>
        <p:nvSpPr>
          <p:cNvPr id="159" name="Google Shape;159;p17"/>
          <p:cNvSpPr txBox="1"/>
          <p:nvPr>
            <p:ph type="title"/>
          </p:nvPr>
        </p:nvSpPr>
        <p:spPr>
          <a:xfrm>
            <a:off x="722376" y="445025"/>
            <a:ext cx="77085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sz="2800"/>
            </a:lvl1pPr>
            <a:lvl2pPr lvl="1">
              <a:spcBef>
                <a:spcPts val="0"/>
              </a:spcBef>
              <a:spcAft>
                <a:spcPts val="0"/>
              </a:spcAft>
              <a:buSzPts val="3000"/>
              <a:buNone/>
              <a:defRPr>
                <a:latin typeface="Lato"/>
                <a:ea typeface="Lato"/>
                <a:cs typeface="Lato"/>
                <a:sym typeface="Lato"/>
              </a:defRPr>
            </a:lvl2pPr>
            <a:lvl3pPr lvl="2">
              <a:spcBef>
                <a:spcPts val="0"/>
              </a:spcBef>
              <a:spcAft>
                <a:spcPts val="0"/>
              </a:spcAft>
              <a:buSzPts val="3000"/>
              <a:buNone/>
              <a:defRPr>
                <a:latin typeface="Lato"/>
                <a:ea typeface="Lato"/>
                <a:cs typeface="Lato"/>
                <a:sym typeface="Lato"/>
              </a:defRPr>
            </a:lvl3pPr>
            <a:lvl4pPr lvl="3">
              <a:spcBef>
                <a:spcPts val="0"/>
              </a:spcBef>
              <a:spcAft>
                <a:spcPts val="0"/>
              </a:spcAft>
              <a:buSzPts val="3000"/>
              <a:buNone/>
              <a:defRPr>
                <a:latin typeface="Lato"/>
                <a:ea typeface="Lato"/>
                <a:cs typeface="Lato"/>
                <a:sym typeface="Lato"/>
              </a:defRPr>
            </a:lvl4pPr>
            <a:lvl5pPr lvl="4">
              <a:spcBef>
                <a:spcPts val="0"/>
              </a:spcBef>
              <a:spcAft>
                <a:spcPts val="0"/>
              </a:spcAft>
              <a:buSzPts val="3000"/>
              <a:buNone/>
              <a:defRPr>
                <a:latin typeface="Lato"/>
                <a:ea typeface="Lato"/>
                <a:cs typeface="Lato"/>
                <a:sym typeface="Lato"/>
              </a:defRPr>
            </a:lvl5pPr>
            <a:lvl6pPr lvl="5">
              <a:spcBef>
                <a:spcPts val="0"/>
              </a:spcBef>
              <a:spcAft>
                <a:spcPts val="0"/>
              </a:spcAft>
              <a:buSzPts val="3000"/>
              <a:buNone/>
              <a:defRPr>
                <a:latin typeface="Lato"/>
                <a:ea typeface="Lato"/>
                <a:cs typeface="Lato"/>
                <a:sym typeface="Lato"/>
              </a:defRPr>
            </a:lvl6pPr>
            <a:lvl7pPr lvl="6">
              <a:spcBef>
                <a:spcPts val="0"/>
              </a:spcBef>
              <a:spcAft>
                <a:spcPts val="0"/>
              </a:spcAft>
              <a:buSzPts val="3000"/>
              <a:buNone/>
              <a:defRPr>
                <a:latin typeface="Lato"/>
                <a:ea typeface="Lato"/>
                <a:cs typeface="Lato"/>
                <a:sym typeface="Lato"/>
              </a:defRPr>
            </a:lvl7pPr>
            <a:lvl8pPr lvl="7">
              <a:spcBef>
                <a:spcPts val="0"/>
              </a:spcBef>
              <a:spcAft>
                <a:spcPts val="0"/>
              </a:spcAft>
              <a:buSzPts val="3000"/>
              <a:buNone/>
              <a:defRPr>
                <a:latin typeface="Lato"/>
                <a:ea typeface="Lato"/>
                <a:cs typeface="Lato"/>
                <a:sym typeface="Lato"/>
              </a:defRPr>
            </a:lvl8pPr>
            <a:lvl9pPr lvl="8">
              <a:spcBef>
                <a:spcPts val="0"/>
              </a:spcBef>
              <a:spcAft>
                <a:spcPts val="0"/>
              </a:spcAft>
              <a:buSzPts val="3000"/>
              <a:buNone/>
              <a:defRPr>
                <a:latin typeface="Lato"/>
                <a:ea typeface="Lato"/>
                <a:cs typeface="Lato"/>
                <a:sym typeface="Lato"/>
              </a:defRPr>
            </a:lvl9pPr>
          </a:lstStyle>
          <a:p/>
        </p:txBody>
      </p:sp>
      <p:sp>
        <p:nvSpPr>
          <p:cNvPr id="160" name="Google Shape;160;p17"/>
          <p:cNvSpPr txBox="1"/>
          <p:nvPr>
            <p:ph idx="1" type="subTitle"/>
          </p:nvPr>
        </p:nvSpPr>
        <p:spPr>
          <a:xfrm>
            <a:off x="713250" y="1017725"/>
            <a:ext cx="7717500" cy="889800"/>
          </a:xfrm>
          <a:prstGeom prst="rect">
            <a:avLst/>
          </a:prstGeom>
        </p:spPr>
        <p:txBody>
          <a:bodyPr anchorCtr="0" anchor="t" bIns="91425" lIns="91425" spcFirstLastPara="1" rIns="91425" wrap="square" tIns="91425">
            <a:noAutofit/>
          </a:bodyPr>
          <a:lstStyle>
            <a:lvl1pPr lvl="0" rtl="0">
              <a:spcBef>
                <a:spcPts val="0"/>
              </a:spcBef>
              <a:spcAft>
                <a:spcPts val="0"/>
              </a:spcAft>
              <a:buSzPts val="1200"/>
              <a:buChar char="●"/>
              <a:defRPr/>
            </a:lvl1pPr>
            <a:lvl2pPr lvl="1" rtl="0" algn="ctr">
              <a:lnSpc>
                <a:spcPct val="100000"/>
              </a:lnSpc>
              <a:spcBef>
                <a:spcPts val="0"/>
              </a:spcBef>
              <a:spcAft>
                <a:spcPts val="0"/>
              </a:spcAft>
              <a:buSzPts val="1400"/>
              <a:buChar char="○"/>
              <a:defRPr/>
            </a:lvl2pPr>
            <a:lvl3pPr lvl="2" rtl="0" algn="ctr">
              <a:lnSpc>
                <a:spcPct val="100000"/>
              </a:lnSpc>
              <a:spcBef>
                <a:spcPts val="0"/>
              </a:spcBef>
              <a:spcAft>
                <a:spcPts val="0"/>
              </a:spcAft>
              <a:buSzPts val="1400"/>
              <a:buChar char="■"/>
              <a:defRPr/>
            </a:lvl3pPr>
            <a:lvl4pPr lvl="3" rtl="0" algn="ctr">
              <a:lnSpc>
                <a:spcPct val="100000"/>
              </a:lnSpc>
              <a:spcBef>
                <a:spcPts val="0"/>
              </a:spcBef>
              <a:spcAft>
                <a:spcPts val="0"/>
              </a:spcAft>
              <a:buSzPts val="1400"/>
              <a:buChar char="●"/>
              <a:defRPr/>
            </a:lvl4pPr>
            <a:lvl5pPr lvl="4" rtl="0" algn="ctr">
              <a:lnSpc>
                <a:spcPct val="100000"/>
              </a:lnSpc>
              <a:spcBef>
                <a:spcPts val="0"/>
              </a:spcBef>
              <a:spcAft>
                <a:spcPts val="0"/>
              </a:spcAft>
              <a:buSzPts val="1400"/>
              <a:buChar char="○"/>
              <a:defRPr/>
            </a:lvl5pPr>
            <a:lvl6pPr lvl="5" rtl="0" algn="ctr">
              <a:lnSpc>
                <a:spcPct val="100000"/>
              </a:lnSpc>
              <a:spcBef>
                <a:spcPts val="0"/>
              </a:spcBef>
              <a:spcAft>
                <a:spcPts val="0"/>
              </a:spcAft>
              <a:buSzPts val="1400"/>
              <a:buChar char="■"/>
              <a:defRPr/>
            </a:lvl6pPr>
            <a:lvl7pPr lvl="6" rtl="0" algn="ctr">
              <a:lnSpc>
                <a:spcPct val="100000"/>
              </a:lnSpc>
              <a:spcBef>
                <a:spcPts val="0"/>
              </a:spcBef>
              <a:spcAft>
                <a:spcPts val="0"/>
              </a:spcAft>
              <a:buSzPts val="1400"/>
              <a:buChar char="●"/>
              <a:defRPr/>
            </a:lvl7pPr>
            <a:lvl8pPr lvl="7" rtl="0" algn="ctr">
              <a:lnSpc>
                <a:spcPct val="100000"/>
              </a:lnSpc>
              <a:spcBef>
                <a:spcPts val="0"/>
              </a:spcBef>
              <a:spcAft>
                <a:spcPts val="0"/>
              </a:spcAft>
              <a:buSzPts val="1400"/>
              <a:buChar char="○"/>
              <a:defRPr/>
            </a:lvl8pPr>
            <a:lvl9pPr lvl="8" rtl="0" algn="ctr">
              <a:lnSpc>
                <a:spcPct val="100000"/>
              </a:lnSpc>
              <a:spcBef>
                <a:spcPts val="0"/>
              </a:spcBef>
              <a:spcAft>
                <a:spcPts val="0"/>
              </a:spcAft>
              <a:buSzPts val="1400"/>
              <a:buChar char="■"/>
              <a:defRPr/>
            </a:lvl9pPr>
          </a:lstStyle>
          <a:p/>
        </p:txBody>
      </p:sp>
      <p:sp>
        <p:nvSpPr>
          <p:cNvPr id="161" name="Google Shape;161;p17"/>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3">
  <p:cSld name="CUSTOM_10_1">
    <p:spTree>
      <p:nvGrpSpPr>
        <p:cNvPr id="162" name="Shape 162"/>
        <p:cNvGrpSpPr/>
        <p:nvPr/>
      </p:nvGrpSpPr>
      <p:grpSpPr>
        <a:xfrm>
          <a:off x="0" y="0"/>
          <a:ext cx="0" cy="0"/>
          <a:chOff x="0" y="0"/>
          <a:chExt cx="0" cy="0"/>
        </a:xfrm>
      </p:grpSpPr>
      <p:sp>
        <p:nvSpPr>
          <p:cNvPr id="163" name="Google Shape;163;p18"/>
          <p:cNvSpPr/>
          <p:nvPr/>
        </p:nvSpPr>
        <p:spPr>
          <a:xfrm>
            <a:off x="7069475" y="3282725"/>
            <a:ext cx="3701700" cy="37017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64" name="Google Shape;164;p18"/>
          <p:cNvGrpSpPr/>
          <p:nvPr/>
        </p:nvGrpSpPr>
        <p:grpSpPr>
          <a:xfrm>
            <a:off x="-19050" y="232800"/>
            <a:ext cx="8930250" cy="5117250"/>
            <a:chOff x="-19050" y="232800"/>
            <a:chExt cx="8930250" cy="5117250"/>
          </a:xfrm>
        </p:grpSpPr>
        <p:sp>
          <p:nvSpPr>
            <p:cNvPr id="165" name="Google Shape;165;p18"/>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66" name="Google Shape;166;p18"/>
            <p:cNvCxnSpPr/>
            <p:nvPr/>
          </p:nvCxnSpPr>
          <p:spPr>
            <a:xfrm rot="10800000">
              <a:off x="-1905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167" name="Google Shape;167;p18"/>
            <p:cNvCxnSpPr/>
            <p:nvPr/>
          </p:nvCxnSpPr>
          <p:spPr>
            <a:xfrm rot="10800000">
              <a:off x="8911200" y="4917150"/>
              <a:ext cx="0" cy="432900"/>
            </a:xfrm>
            <a:prstGeom prst="straightConnector1">
              <a:avLst/>
            </a:prstGeom>
            <a:noFill/>
            <a:ln cap="flat" cmpd="sng" w="19050">
              <a:solidFill>
                <a:schemeClr val="dk1"/>
              </a:solidFill>
              <a:prstDash val="solid"/>
              <a:round/>
              <a:headEnd len="med" w="med" type="none"/>
              <a:tailEnd len="med" w="med" type="none"/>
            </a:ln>
          </p:spPr>
        </p:cxnSp>
      </p:grpSp>
      <p:sp>
        <p:nvSpPr>
          <p:cNvPr id="168" name="Google Shape;168;p18"/>
          <p:cNvSpPr txBox="1"/>
          <p:nvPr>
            <p:ph type="title"/>
          </p:nvPr>
        </p:nvSpPr>
        <p:spPr>
          <a:xfrm>
            <a:off x="722326" y="445025"/>
            <a:ext cx="77085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atin typeface="Lato"/>
                <a:ea typeface="Lato"/>
                <a:cs typeface="Lato"/>
                <a:sym typeface="Lato"/>
              </a:defRPr>
            </a:lvl2pPr>
            <a:lvl3pPr lvl="2" rtl="0">
              <a:spcBef>
                <a:spcPts val="0"/>
              </a:spcBef>
              <a:spcAft>
                <a:spcPts val="0"/>
              </a:spcAft>
              <a:buSzPts val="3000"/>
              <a:buNone/>
              <a:defRPr>
                <a:latin typeface="Lato"/>
                <a:ea typeface="Lato"/>
                <a:cs typeface="Lato"/>
                <a:sym typeface="Lato"/>
              </a:defRPr>
            </a:lvl3pPr>
            <a:lvl4pPr lvl="3" rtl="0">
              <a:spcBef>
                <a:spcPts val="0"/>
              </a:spcBef>
              <a:spcAft>
                <a:spcPts val="0"/>
              </a:spcAft>
              <a:buSzPts val="3000"/>
              <a:buNone/>
              <a:defRPr>
                <a:latin typeface="Lato"/>
                <a:ea typeface="Lato"/>
                <a:cs typeface="Lato"/>
                <a:sym typeface="Lato"/>
              </a:defRPr>
            </a:lvl4pPr>
            <a:lvl5pPr lvl="4" rtl="0">
              <a:spcBef>
                <a:spcPts val="0"/>
              </a:spcBef>
              <a:spcAft>
                <a:spcPts val="0"/>
              </a:spcAft>
              <a:buSzPts val="3000"/>
              <a:buNone/>
              <a:defRPr>
                <a:latin typeface="Lato"/>
                <a:ea typeface="Lato"/>
                <a:cs typeface="Lato"/>
                <a:sym typeface="Lato"/>
              </a:defRPr>
            </a:lvl5pPr>
            <a:lvl6pPr lvl="5" rtl="0">
              <a:spcBef>
                <a:spcPts val="0"/>
              </a:spcBef>
              <a:spcAft>
                <a:spcPts val="0"/>
              </a:spcAft>
              <a:buSzPts val="3000"/>
              <a:buNone/>
              <a:defRPr>
                <a:latin typeface="Lato"/>
                <a:ea typeface="Lato"/>
                <a:cs typeface="Lato"/>
                <a:sym typeface="Lato"/>
              </a:defRPr>
            </a:lvl6pPr>
            <a:lvl7pPr lvl="6" rtl="0">
              <a:spcBef>
                <a:spcPts val="0"/>
              </a:spcBef>
              <a:spcAft>
                <a:spcPts val="0"/>
              </a:spcAft>
              <a:buSzPts val="3000"/>
              <a:buNone/>
              <a:defRPr>
                <a:latin typeface="Lato"/>
                <a:ea typeface="Lato"/>
                <a:cs typeface="Lato"/>
                <a:sym typeface="Lato"/>
              </a:defRPr>
            </a:lvl7pPr>
            <a:lvl8pPr lvl="7" rtl="0">
              <a:spcBef>
                <a:spcPts val="0"/>
              </a:spcBef>
              <a:spcAft>
                <a:spcPts val="0"/>
              </a:spcAft>
              <a:buSzPts val="3000"/>
              <a:buNone/>
              <a:defRPr>
                <a:latin typeface="Lato"/>
                <a:ea typeface="Lato"/>
                <a:cs typeface="Lato"/>
                <a:sym typeface="Lato"/>
              </a:defRPr>
            </a:lvl8pPr>
            <a:lvl9pPr lvl="8" rtl="0">
              <a:spcBef>
                <a:spcPts val="0"/>
              </a:spcBef>
              <a:spcAft>
                <a:spcPts val="0"/>
              </a:spcAft>
              <a:buSzPts val="3000"/>
              <a:buNone/>
              <a:defRPr>
                <a:latin typeface="Lato"/>
                <a:ea typeface="Lato"/>
                <a:cs typeface="Lato"/>
                <a:sym typeface="Lato"/>
              </a:defRPr>
            </a:lvl9pPr>
          </a:lstStyle>
          <a:p/>
        </p:txBody>
      </p:sp>
      <p:sp>
        <p:nvSpPr>
          <p:cNvPr id="169" name="Google Shape;169;p18"/>
          <p:cNvSpPr txBox="1"/>
          <p:nvPr>
            <p:ph idx="1" type="subTitle"/>
          </p:nvPr>
        </p:nvSpPr>
        <p:spPr>
          <a:xfrm>
            <a:off x="713175" y="1421525"/>
            <a:ext cx="5945400" cy="2600700"/>
          </a:xfrm>
          <a:prstGeom prst="rect">
            <a:avLst/>
          </a:prstGeom>
        </p:spPr>
        <p:txBody>
          <a:bodyPr anchorCtr="0" anchor="t" bIns="91425" lIns="91425" spcFirstLastPara="1" rIns="91425" wrap="square" tIns="91425">
            <a:noAutofit/>
          </a:bodyPr>
          <a:lstStyle>
            <a:lvl1pPr lvl="0" rtl="0">
              <a:spcBef>
                <a:spcPts val="0"/>
              </a:spcBef>
              <a:spcAft>
                <a:spcPts val="0"/>
              </a:spcAft>
              <a:buSzPts val="1200"/>
              <a:buChar char="●"/>
              <a:defRPr/>
            </a:lvl1pPr>
            <a:lvl2pPr lvl="1" rtl="0" algn="ctr">
              <a:lnSpc>
                <a:spcPct val="100000"/>
              </a:lnSpc>
              <a:spcBef>
                <a:spcPts val="0"/>
              </a:spcBef>
              <a:spcAft>
                <a:spcPts val="0"/>
              </a:spcAft>
              <a:buSzPts val="1400"/>
              <a:buChar char="○"/>
              <a:defRPr/>
            </a:lvl2pPr>
            <a:lvl3pPr lvl="2" rtl="0" algn="ctr">
              <a:lnSpc>
                <a:spcPct val="100000"/>
              </a:lnSpc>
              <a:spcBef>
                <a:spcPts val="0"/>
              </a:spcBef>
              <a:spcAft>
                <a:spcPts val="0"/>
              </a:spcAft>
              <a:buSzPts val="1400"/>
              <a:buChar char="■"/>
              <a:defRPr/>
            </a:lvl3pPr>
            <a:lvl4pPr lvl="3" rtl="0" algn="ctr">
              <a:lnSpc>
                <a:spcPct val="100000"/>
              </a:lnSpc>
              <a:spcBef>
                <a:spcPts val="0"/>
              </a:spcBef>
              <a:spcAft>
                <a:spcPts val="0"/>
              </a:spcAft>
              <a:buSzPts val="1400"/>
              <a:buChar char="●"/>
              <a:defRPr/>
            </a:lvl4pPr>
            <a:lvl5pPr lvl="4" rtl="0" algn="ctr">
              <a:lnSpc>
                <a:spcPct val="100000"/>
              </a:lnSpc>
              <a:spcBef>
                <a:spcPts val="0"/>
              </a:spcBef>
              <a:spcAft>
                <a:spcPts val="0"/>
              </a:spcAft>
              <a:buSzPts val="1400"/>
              <a:buChar char="○"/>
              <a:defRPr/>
            </a:lvl5pPr>
            <a:lvl6pPr lvl="5" rtl="0" algn="ctr">
              <a:lnSpc>
                <a:spcPct val="100000"/>
              </a:lnSpc>
              <a:spcBef>
                <a:spcPts val="0"/>
              </a:spcBef>
              <a:spcAft>
                <a:spcPts val="0"/>
              </a:spcAft>
              <a:buSzPts val="1400"/>
              <a:buChar char="■"/>
              <a:defRPr/>
            </a:lvl6pPr>
            <a:lvl7pPr lvl="6" rtl="0" algn="ctr">
              <a:lnSpc>
                <a:spcPct val="100000"/>
              </a:lnSpc>
              <a:spcBef>
                <a:spcPts val="0"/>
              </a:spcBef>
              <a:spcAft>
                <a:spcPts val="0"/>
              </a:spcAft>
              <a:buSzPts val="1400"/>
              <a:buChar char="●"/>
              <a:defRPr/>
            </a:lvl7pPr>
            <a:lvl8pPr lvl="7" rtl="0" algn="ctr">
              <a:lnSpc>
                <a:spcPct val="100000"/>
              </a:lnSpc>
              <a:spcBef>
                <a:spcPts val="0"/>
              </a:spcBef>
              <a:spcAft>
                <a:spcPts val="0"/>
              </a:spcAft>
              <a:buSzPts val="1400"/>
              <a:buChar char="○"/>
              <a:defRPr/>
            </a:lvl8pPr>
            <a:lvl9pPr lvl="8" rtl="0" algn="ctr">
              <a:lnSpc>
                <a:spcPct val="100000"/>
              </a:lnSpc>
              <a:spcBef>
                <a:spcPts val="0"/>
              </a:spcBef>
              <a:spcAft>
                <a:spcPts val="0"/>
              </a:spcAft>
              <a:buSzPts val="1400"/>
              <a:buChar char="■"/>
              <a:defRPr/>
            </a:lvl9pPr>
          </a:lstStyle>
          <a:p/>
        </p:txBody>
      </p:sp>
      <p:sp>
        <p:nvSpPr>
          <p:cNvPr id="170" name="Google Shape;170;p18"/>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p:cSld name="CUSTOM_6">
    <p:spTree>
      <p:nvGrpSpPr>
        <p:cNvPr id="171" name="Shape 171"/>
        <p:cNvGrpSpPr/>
        <p:nvPr/>
      </p:nvGrpSpPr>
      <p:grpSpPr>
        <a:xfrm>
          <a:off x="0" y="0"/>
          <a:ext cx="0" cy="0"/>
          <a:chOff x="0" y="0"/>
          <a:chExt cx="0" cy="0"/>
        </a:xfrm>
      </p:grpSpPr>
      <p:sp>
        <p:nvSpPr>
          <p:cNvPr id="172" name="Google Shape;172;p19"/>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73" name="Google Shape;173;p19"/>
          <p:cNvGrpSpPr/>
          <p:nvPr/>
        </p:nvGrpSpPr>
        <p:grpSpPr>
          <a:xfrm>
            <a:off x="232200" y="232800"/>
            <a:ext cx="8988300" cy="5000100"/>
            <a:chOff x="232200" y="232800"/>
            <a:chExt cx="8988300" cy="5000100"/>
          </a:xfrm>
        </p:grpSpPr>
        <p:sp>
          <p:nvSpPr>
            <p:cNvPr id="174" name="Google Shape;174;p19"/>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75" name="Google Shape;175;p19"/>
            <p:cNvCxnSpPr/>
            <p:nvPr/>
          </p:nvCxnSpPr>
          <p:spPr>
            <a:xfrm rot="10800000">
              <a:off x="8911200" y="232800"/>
              <a:ext cx="309300" cy="0"/>
            </a:xfrm>
            <a:prstGeom prst="straightConnector1">
              <a:avLst/>
            </a:prstGeom>
            <a:noFill/>
            <a:ln cap="flat" cmpd="sng" w="19050">
              <a:solidFill>
                <a:schemeClr val="dk1"/>
              </a:solidFill>
              <a:prstDash val="solid"/>
              <a:round/>
              <a:headEnd len="med" w="med" type="none"/>
              <a:tailEnd len="med" w="med" type="none"/>
            </a:ln>
          </p:spPr>
        </p:cxnSp>
        <p:cxnSp>
          <p:nvCxnSpPr>
            <p:cNvPr id="176" name="Google Shape;176;p19"/>
            <p:cNvCxnSpPr/>
            <p:nvPr/>
          </p:nvCxnSpPr>
          <p:spPr>
            <a:xfrm>
              <a:off x="233525" y="4917300"/>
              <a:ext cx="0" cy="315600"/>
            </a:xfrm>
            <a:prstGeom prst="straightConnector1">
              <a:avLst/>
            </a:prstGeom>
            <a:noFill/>
            <a:ln cap="flat" cmpd="sng" w="19050">
              <a:solidFill>
                <a:schemeClr val="dk1"/>
              </a:solidFill>
              <a:prstDash val="solid"/>
              <a:round/>
              <a:headEnd len="med" w="med" type="none"/>
              <a:tailEnd len="med" w="med" type="none"/>
            </a:ln>
          </p:spPr>
        </p:cxnSp>
      </p:grpSp>
      <p:sp>
        <p:nvSpPr>
          <p:cNvPr id="177" name="Google Shape;177;p19"/>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178" name="Google Shape;178;p19"/>
          <p:cNvSpPr txBox="1"/>
          <p:nvPr>
            <p:ph idx="1" type="subTitle"/>
          </p:nvPr>
        </p:nvSpPr>
        <p:spPr>
          <a:xfrm>
            <a:off x="977801" y="2514225"/>
            <a:ext cx="2242500" cy="9948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79" name="Google Shape;179;p19"/>
          <p:cNvSpPr txBox="1"/>
          <p:nvPr>
            <p:ph idx="2" type="subTitle"/>
          </p:nvPr>
        </p:nvSpPr>
        <p:spPr>
          <a:xfrm>
            <a:off x="3450748" y="2514225"/>
            <a:ext cx="2242500" cy="9948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80" name="Google Shape;180;p19"/>
          <p:cNvSpPr txBox="1"/>
          <p:nvPr>
            <p:ph idx="3" type="subTitle"/>
          </p:nvPr>
        </p:nvSpPr>
        <p:spPr>
          <a:xfrm>
            <a:off x="5923698" y="2514225"/>
            <a:ext cx="2242500" cy="9948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81" name="Google Shape;181;p19"/>
          <p:cNvSpPr txBox="1"/>
          <p:nvPr>
            <p:ph idx="4" type="subTitle"/>
          </p:nvPr>
        </p:nvSpPr>
        <p:spPr>
          <a:xfrm>
            <a:off x="977803" y="2285625"/>
            <a:ext cx="2242500" cy="365700"/>
          </a:xfrm>
          <a:prstGeom prst="rect">
            <a:avLst/>
          </a:prstGeom>
        </p:spPr>
        <p:txBody>
          <a:bodyPr anchorCtr="0" anchor="b" bIns="91425" lIns="91425" spcFirstLastPara="1" rIns="91425" wrap="square" tIns="91425">
            <a:noAutofit/>
          </a:bodyPr>
          <a:lstStyle>
            <a:lvl1pPr lvl="0" rtl="0" algn="ctr">
              <a:lnSpc>
                <a:spcPct val="115000"/>
              </a:lnSpc>
              <a:spcBef>
                <a:spcPts val="0"/>
              </a:spcBef>
              <a:spcAft>
                <a:spcPts val="0"/>
              </a:spcAft>
              <a:buSzPts val="2600"/>
              <a:buFont typeface="Figtree Black"/>
              <a:buNone/>
              <a:defRPr sz="1900">
                <a:latin typeface="Figtree Black"/>
                <a:ea typeface="Figtree Black"/>
                <a:cs typeface="Figtree Black"/>
                <a:sym typeface="Figtree Black"/>
              </a:defRPr>
            </a:lvl1pPr>
            <a:lvl2pPr lvl="1"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182" name="Google Shape;182;p19"/>
          <p:cNvSpPr txBox="1"/>
          <p:nvPr>
            <p:ph idx="5" type="subTitle"/>
          </p:nvPr>
        </p:nvSpPr>
        <p:spPr>
          <a:xfrm>
            <a:off x="3450747" y="2285625"/>
            <a:ext cx="2242500" cy="365700"/>
          </a:xfrm>
          <a:prstGeom prst="rect">
            <a:avLst/>
          </a:prstGeom>
        </p:spPr>
        <p:txBody>
          <a:bodyPr anchorCtr="0" anchor="b" bIns="91425" lIns="91425" spcFirstLastPara="1" rIns="91425" wrap="square" tIns="91425">
            <a:noAutofit/>
          </a:bodyPr>
          <a:lstStyle>
            <a:lvl1pPr lvl="0" rtl="0" algn="ctr">
              <a:lnSpc>
                <a:spcPct val="115000"/>
              </a:lnSpc>
              <a:spcBef>
                <a:spcPts val="0"/>
              </a:spcBef>
              <a:spcAft>
                <a:spcPts val="0"/>
              </a:spcAft>
              <a:buSzPts val="2600"/>
              <a:buFont typeface="Figtree Black"/>
              <a:buNone/>
              <a:defRPr sz="1900">
                <a:latin typeface="Figtree Black"/>
                <a:ea typeface="Figtree Black"/>
                <a:cs typeface="Figtree Black"/>
                <a:sym typeface="Figtree Black"/>
              </a:defRPr>
            </a:lvl1pPr>
            <a:lvl2pPr lvl="1"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183" name="Google Shape;183;p19"/>
          <p:cNvSpPr txBox="1"/>
          <p:nvPr>
            <p:ph idx="6" type="subTitle"/>
          </p:nvPr>
        </p:nvSpPr>
        <p:spPr>
          <a:xfrm>
            <a:off x="5923697" y="2285625"/>
            <a:ext cx="2242500" cy="365700"/>
          </a:xfrm>
          <a:prstGeom prst="rect">
            <a:avLst/>
          </a:prstGeom>
        </p:spPr>
        <p:txBody>
          <a:bodyPr anchorCtr="0" anchor="b" bIns="91425" lIns="91425" spcFirstLastPara="1" rIns="91425" wrap="square" tIns="91425">
            <a:noAutofit/>
          </a:bodyPr>
          <a:lstStyle>
            <a:lvl1pPr lvl="0" rtl="0" algn="ctr">
              <a:lnSpc>
                <a:spcPct val="115000"/>
              </a:lnSpc>
              <a:spcBef>
                <a:spcPts val="0"/>
              </a:spcBef>
              <a:spcAft>
                <a:spcPts val="0"/>
              </a:spcAft>
              <a:buSzPts val="2600"/>
              <a:buFont typeface="Figtree Black"/>
              <a:buNone/>
              <a:defRPr sz="1900">
                <a:latin typeface="Figtree Black"/>
                <a:ea typeface="Figtree Black"/>
                <a:cs typeface="Figtree Black"/>
                <a:sym typeface="Figtree Black"/>
              </a:defRPr>
            </a:lvl1pPr>
            <a:lvl2pPr lvl="1"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184" name="Google Shape;184;p19"/>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1">
  <p:cSld name="CUSTOM_6_1">
    <p:spTree>
      <p:nvGrpSpPr>
        <p:cNvPr id="185" name="Shape 185"/>
        <p:cNvGrpSpPr/>
        <p:nvPr/>
      </p:nvGrpSpPr>
      <p:grpSpPr>
        <a:xfrm>
          <a:off x="0" y="0"/>
          <a:ext cx="0" cy="0"/>
          <a:chOff x="0" y="0"/>
          <a:chExt cx="0" cy="0"/>
        </a:xfrm>
      </p:grpSpPr>
      <p:sp>
        <p:nvSpPr>
          <p:cNvPr id="186" name="Google Shape;186;p20"/>
          <p:cNvSpPr/>
          <p:nvPr/>
        </p:nvSpPr>
        <p:spPr>
          <a:xfrm>
            <a:off x="8141975" y="-88657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87" name="Google Shape;187;p20"/>
          <p:cNvGrpSpPr/>
          <p:nvPr/>
        </p:nvGrpSpPr>
        <p:grpSpPr>
          <a:xfrm>
            <a:off x="-725" y="1466925"/>
            <a:ext cx="939900" cy="2326875"/>
            <a:chOff x="-725" y="1466925"/>
            <a:chExt cx="939900" cy="2326875"/>
          </a:xfrm>
        </p:grpSpPr>
        <p:cxnSp>
          <p:nvCxnSpPr>
            <p:cNvPr id="188" name="Google Shape;188;p20"/>
            <p:cNvCxnSpPr/>
            <p:nvPr/>
          </p:nvCxnSpPr>
          <p:spPr>
            <a:xfrm>
              <a:off x="-725" y="1466925"/>
              <a:ext cx="939900" cy="0"/>
            </a:xfrm>
            <a:prstGeom prst="straightConnector1">
              <a:avLst/>
            </a:prstGeom>
            <a:noFill/>
            <a:ln cap="flat" cmpd="sng" w="19050">
              <a:solidFill>
                <a:schemeClr val="dk1"/>
              </a:solidFill>
              <a:prstDash val="solid"/>
              <a:round/>
              <a:headEnd len="med" w="med" type="none"/>
              <a:tailEnd len="med" w="med" type="none"/>
            </a:ln>
          </p:spPr>
        </p:cxnSp>
        <p:cxnSp>
          <p:nvCxnSpPr>
            <p:cNvPr id="189" name="Google Shape;189;p20"/>
            <p:cNvCxnSpPr/>
            <p:nvPr/>
          </p:nvCxnSpPr>
          <p:spPr>
            <a:xfrm>
              <a:off x="-725" y="2668450"/>
              <a:ext cx="939900" cy="0"/>
            </a:xfrm>
            <a:prstGeom prst="straightConnector1">
              <a:avLst/>
            </a:prstGeom>
            <a:noFill/>
            <a:ln cap="flat" cmpd="sng" w="19050">
              <a:solidFill>
                <a:schemeClr val="dk1"/>
              </a:solidFill>
              <a:prstDash val="solid"/>
              <a:round/>
              <a:headEnd len="med" w="med" type="none"/>
              <a:tailEnd len="med" w="med" type="none"/>
            </a:ln>
          </p:spPr>
        </p:cxnSp>
        <p:cxnSp>
          <p:nvCxnSpPr>
            <p:cNvPr id="190" name="Google Shape;190;p20"/>
            <p:cNvCxnSpPr/>
            <p:nvPr/>
          </p:nvCxnSpPr>
          <p:spPr>
            <a:xfrm>
              <a:off x="-725" y="3793800"/>
              <a:ext cx="939900" cy="0"/>
            </a:xfrm>
            <a:prstGeom prst="straightConnector1">
              <a:avLst/>
            </a:prstGeom>
            <a:noFill/>
            <a:ln cap="flat" cmpd="sng" w="19050">
              <a:solidFill>
                <a:schemeClr val="dk1"/>
              </a:solidFill>
              <a:prstDash val="solid"/>
              <a:round/>
              <a:headEnd len="med" w="med" type="none"/>
              <a:tailEnd len="med" w="med" type="none"/>
            </a:ln>
          </p:spPr>
        </p:cxnSp>
      </p:grpSp>
      <p:grpSp>
        <p:nvGrpSpPr>
          <p:cNvPr id="191" name="Google Shape;191;p20"/>
          <p:cNvGrpSpPr/>
          <p:nvPr/>
        </p:nvGrpSpPr>
        <p:grpSpPr>
          <a:xfrm>
            <a:off x="232200" y="232800"/>
            <a:ext cx="8988300" cy="5000100"/>
            <a:chOff x="232200" y="232800"/>
            <a:chExt cx="8988300" cy="5000100"/>
          </a:xfrm>
        </p:grpSpPr>
        <p:sp>
          <p:nvSpPr>
            <p:cNvPr id="192" name="Google Shape;192;p20"/>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93" name="Google Shape;193;p20"/>
            <p:cNvCxnSpPr/>
            <p:nvPr/>
          </p:nvCxnSpPr>
          <p:spPr>
            <a:xfrm rot="10800000">
              <a:off x="8911200" y="232800"/>
              <a:ext cx="309300" cy="0"/>
            </a:xfrm>
            <a:prstGeom prst="straightConnector1">
              <a:avLst/>
            </a:prstGeom>
            <a:noFill/>
            <a:ln cap="flat" cmpd="sng" w="19050">
              <a:solidFill>
                <a:schemeClr val="dk1"/>
              </a:solidFill>
              <a:prstDash val="solid"/>
              <a:round/>
              <a:headEnd len="med" w="med" type="none"/>
              <a:tailEnd len="med" w="med" type="none"/>
            </a:ln>
          </p:spPr>
        </p:cxnSp>
        <p:cxnSp>
          <p:nvCxnSpPr>
            <p:cNvPr id="194" name="Google Shape;194;p20"/>
            <p:cNvCxnSpPr/>
            <p:nvPr/>
          </p:nvCxnSpPr>
          <p:spPr>
            <a:xfrm>
              <a:off x="233525" y="4917300"/>
              <a:ext cx="0" cy="315600"/>
            </a:xfrm>
            <a:prstGeom prst="straightConnector1">
              <a:avLst/>
            </a:prstGeom>
            <a:noFill/>
            <a:ln cap="flat" cmpd="sng" w="19050">
              <a:solidFill>
                <a:schemeClr val="dk1"/>
              </a:solidFill>
              <a:prstDash val="solid"/>
              <a:round/>
              <a:headEnd len="med" w="med" type="none"/>
              <a:tailEnd len="med" w="med" type="none"/>
            </a:ln>
          </p:spPr>
        </p:cxnSp>
      </p:grpSp>
      <p:sp>
        <p:nvSpPr>
          <p:cNvPr id="195" name="Google Shape;195;p20"/>
          <p:cNvSpPr txBox="1"/>
          <p:nvPr>
            <p:ph type="title"/>
          </p:nvPr>
        </p:nvSpPr>
        <p:spPr>
          <a:xfrm>
            <a:off x="713225" y="445025"/>
            <a:ext cx="77109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196" name="Google Shape;196;p20"/>
          <p:cNvSpPr txBox="1"/>
          <p:nvPr>
            <p:ph idx="1" type="subTitle"/>
          </p:nvPr>
        </p:nvSpPr>
        <p:spPr>
          <a:xfrm>
            <a:off x="1731050" y="1640570"/>
            <a:ext cx="6613200" cy="5304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p:txBody>
      </p:sp>
      <p:sp>
        <p:nvSpPr>
          <p:cNvPr id="197" name="Google Shape;197;p20"/>
          <p:cNvSpPr txBox="1"/>
          <p:nvPr>
            <p:ph idx="2" type="subTitle"/>
          </p:nvPr>
        </p:nvSpPr>
        <p:spPr>
          <a:xfrm>
            <a:off x="1731050" y="2800360"/>
            <a:ext cx="6613200" cy="527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p:txBody>
      </p:sp>
      <p:sp>
        <p:nvSpPr>
          <p:cNvPr id="198" name="Google Shape;198;p20"/>
          <p:cNvSpPr txBox="1"/>
          <p:nvPr>
            <p:ph idx="3" type="subTitle"/>
          </p:nvPr>
        </p:nvSpPr>
        <p:spPr>
          <a:xfrm>
            <a:off x="1731050" y="3957450"/>
            <a:ext cx="6613200" cy="527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p:txBody>
      </p:sp>
      <p:sp>
        <p:nvSpPr>
          <p:cNvPr id="199" name="Google Shape;199;p20"/>
          <p:cNvSpPr txBox="1"/>
          <p:nvPr>
            <p:ph idx="4" type="subTitle"/>
          </p:nvPr>
        </p:nvSpPr>
        <p:spPr>
          <a:xfrm>
            <a:off x="1731050" y="1241275"/>
            <a:ext cx="6613200" cy="5304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900">
                <a:latin typeface="Figtree Black"/>
                <a:ea typeface="Figtree Black"/>
                <a:cs typeface="Figtree Black"/>
                <a:sym typeface="Figtree Black"/>
              </a:defRPr>
            </a:lvl1pPr>
            <a:lvl2pPr lvl="1"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00" name="Google Shape;200;p20"/>
          <p:cNvSpPr txBox="1"/>
          <p:nvPr>
            <p:ph idx="5" type="subTitle"/>
          </p:nvPr>
        </p:nvSpPr>
        <p:spPr>
          <a:xfrm>
            <a:off x="1731050" y="2395400"/>
            <a:ext cx="6613200" cy="5277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Font typeface="Figtree Black"/>
              <a:buNone/>
              <a:defRPr sz="1900">
                <a:latin typeface="Figtree Black"/>
                <a:ea typeface="Figtree Black"/>
                <a:cs typeface="Figtree Black"/>
                <a:sym typeface="Figtree Black"/>
              </a:defRPr>
            </a:lvl1pPr>
            <a:lvl2pPr lvl="1"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01" name="Google Shape;201;p20"/>
          <p:cNvSpPr txBox="1"/>
          <p:nvPr>
            <p:ph idx="6" type="subTitle"/>
          </p:nvPr>
        </p:nvSpPr>
        <p:spPr>
          <a:xfrm>
            <a:off x="1731050" y="3546826"/>
            <a:ext cx="6613200" cy="5277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Font typeface="Figtree Black"/>
              <a:buNone/>
              <a:defRPr sz="1900">
                <a:latin typeface="Figtree Black"/>
                <a:ea typeface="Figtree Black"/>
                <a:cs typeface="Figtree Black"/>
                <a:sym typeface="Figtree Black"/>
              </a:defRPr>
            </a:lvl1pPr>
            <a:lvl2pPr lvl="1"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02" name="Google Shape;202;p20"/>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8" name="Shape 18"/>
        <p:cNvGrpSpPr/>
        <p:nvPr/>
      </p:nvGrpSpPr>
      <p:grpSpPr>
        <a:xfrm>
          <a:off x="0" y="0"/>
          <a:ext cx="0" cy="0"/>
          <a:chOff x="0" y="0"/>
          <a:chExt cx="0" cy="0"/>
        </a:xfrm>
      </p:grpSpPr>
      <p:sp>
        <p:nvSpPr>
          <p:cNvPr id="19" name="Google Shape;19;p3"/>
          <p:cNvSpPr/>
          <p:nvPr/>
        </p:nvSpPr>
        <p:spPr>
          <a:xfrm>
            <a:off x="6433725" y="0"/>
            <a:ext cx="5143500" cy="5143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0" name="Google Shape;20;p3"/>
          <p:cNvGrpSpPr/>
          <p:nvPr/>
        </p:nvGrpSpPr>
        <p:grpSpPr>
          <a:xfrm>
            <a:off x="713225" y="-62550"/>
            <a:ext cx="7717800" cy="5210100"/>
            <a:chOff x="713225" y="-62550"/>
            <a:chExt cx="7717800" cy="5210100"/>
          </a:xfrm>
        </p:grpSpPr>
        <p:sp>
          <p:nvSpPr>
            <p:cNvPr id="21" name="Google Shape;21;p3"/>
            <p:cNvSpPr/>
            <p:nvPr/>
          </p:nvSpPr>
          <p:spPr>
            <a:xfrm>
              <a:off x="713225" y="533550"/>
              <a:ext cx="77178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2" name="Google Shape;22;p3"/>
            <p:cNvCxnSpPr/>
            <p:nvPr/>
          </p:nvCxnSpPr>
          <p:spPr>
            <a:xfrm rot="10800000">
              <a:off x="713225" y="-62550"/>
              <a:ext cx="0" cy="596100"/>
            </a:xfrm>
            <a:prstGeom prst="straightConnector1">
              <a:avLst/>
            </a:prstGeom>
            <a:noFill/>
            <a:ln cap="flat" cmpd="sng" w="19050">
              <a:solidFill>
                <a:schemeClr val="dk1"/>
              </a:solidFill>
              <a:prstDash val="solid"/>
              <a:round/>
              <a:headEnd len="med" w="med" type="none"/>
              <a:tailEnd len="med" w="med" type="none"/>
            </a:ln>
          </p:spPr>
        </p:cxnSp>
        <p:cxnSp>
          <p:nvCxnSpPr>
            <p:cNvPr id="23" name="Google Shape;23;p3"/>
            <p:cNvCxnSpPr/>
            <p:nvPr/>
          </p:nvCxnSpPr>
          <p:spPr>
            <a:xfrm>
              <a:off x="8430775" y="4608450"/>
              <a:ext cx="0" cy="539100"/>
            </a:xfrm>
            <a:prstGeom prst="straightConnector1">
              <a:avLst/>
            </a:prstGeom>
            <a:noFill/>
            <a:ln cap="flat" cmpd="sng" w="19050">
              <a:solidFill>
                <a:schemeClr val="dk1"/>
              </a:solidFill>
              <a:prstDash val="solid"/>
              <a:round/>
              <a:headEnd len="med" w="med" type="none"/>
              <a:tailEnd len="med" w="med" type="none"/>
            </a:ln>
          </p:spPr>
        </p:cxnSp>
      </p:grpSp>
      <p:sp>
        <p:nvSpPr>
          <p:cNvPr id="24" name="Google Shape;24;p3"/>
          <p:cNvSpPr txBox="1"/>
          <p:nvPr>
            <p:ph type="title"/>
          </p:nvPr>
        </p:nvSpPr>
        <p:spPr>
          <a:xfrm>
            <a:off x="1216475" y="1977150"/>
            <a:ext cx="5067600" cy="841800"/>
          </a:xfrm>
          <a:prstGeom prst="rect">
            <a:avLst/>
          </a:prstGeom>
        </p:spPr>
        <p:txBody>
          <a:bodyPr anchorCtr="0" anchor="b" bIns="91425" lIns="91425" spcFirstLastPara="1" rIns="91425" wrap="square" tIns="91425">
            <a:noAutofit/>
          </a:bodyPr>
          <a:lstStyle>
            <a:lvl1pPr lvl="0">
              <a:spcBef>
                <a:spcPts val="0"/>
              </a:spcBef>
              <a:spcAft>
                <a:spcPts val="0"/>
              </a:spcAft>
              <a:buSzPts val="3600"/>
              <a:buNone/>
              <a:defRPr sz="50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25" name="Google Shape;25;p3"/>
          <p:cNvSpPr txBox="1"/>
          <p:nvPr>
            <p:ph hasCustomPrompt="1" idx="2" type="title"/>
          </p:nvPr>
        </p:nvSpPr>
        <p:spPr>
          <a:xfrm>
            <a:off x="720000" y="533550"/>
            <a:ext cx="824400" cy="705000"/>
          </a:xfrm>
          <a:prstGeom prst="rect">
            <a:avLst/>
          </a:prstGeom>
          <a:solidFill>
            <a:schemeClr val="dk1"/>
          </a:solidFill>
        </p:spPr>
        <p:txBody>
          <a:bodyPr anchorCtr="0" anchor="ctr" bIns="91425" lIns="91425" spcFirstLastPara="1" rIns="91425" wrap="square" tIns="91425">
            <a:noAutofit/>
          </a:bodyPr>
          <a:lstStyle>
            <a:lvl1pPr lvl="0" rtl="0" algn="ctr">
              <a:spcBef>
                <a:spcPts val="0"/>
              </a:spcBef>
              <a:spcAft>
                <a:spcPts val="0"/>
              </a:spcAft>
              <a:buSzPts val="6000"/>
              <a:buNone/>
              <a:defRPr sz="3300">
                <a:solidFill>
                  <a:schemeClr val="lt1"/>
                </a:solidFill>
              </a:defRPr>
            </a:lvl1pPr>
            <a:lvl2pPr lvl="1" rtl="0" algn="ctr">
              <a:spcBef>
                <a:spcPts val="0"/>
              </a:spcBef>
              <a:spcAft>
                <a:spcPts val="0"/>
              </a:spcAft>
              <a:buSzPts val="6000"/>
              <a:buNone/>
              <a:defRPr sz="6000"/>
            </a:lvl2pPr>
            <a:lvl3pPr lvl="2" rtl="0" algn="ctr">
              <a:spcBef>
                <a:spcPts val="0"/>
              </a:spcBef>
              <a:spcAft>
                <a:spcPts val="0"/>
              </a:spcAft>
              <a:buSzPts val="6000"/>
              <a:buNone/>
              <a:defRPr sz="6000"/>
            </a:lvl3pPr>
            <a:lvl4pPr lvl="3" rtl="0" algn="ctr">
              <a:spcBef>
                <a:spcPts val="0"/>
              </a:spcBef>
              <a:spcAft>
                <a:spcPts val="0"/>
              </a:spcAft>
              <a:buSzPts val="6000"/>
              <a:buNone/>
              <a:defRPr sz="6000"/>
            </a:lvl4pPr>
            <a:lvl5pPr lvl="4" rtl="0" algn="ctr">
              <a:spcBef>
                <a:spcPts val="0"/>
              </a:spcBef>
              <a:spcAft>
                <a:spcPts val="0"/>
              </a:spcAft>
              <a:buSzPts val="6000"/>
              <a:buNone/>
              <a:defRPr sz="6000"/>
            </a:lvl5pPr>
            <a:lvl6pPr lvl="5" rtl="0" algn="ctr">
              <a:spcBef>
                <a:spcPts val="0"/>
              </a:spcBef>
              <a:spcAft>
                <a:spcPts val="0"/>
              </a:spcAft>
              <a:buSzPts val="6000"/>
              <a:buNone/>
              <a:defRPr sz="6000"/>
            </a:lvl6pPr>
            <a:lvl7pPr lvl="6" rtl="0" algn="ctr">
              <a:spcBef>
                <a:spcPts val="0"/>
              </a:spcBef>
              <a:spcAft>
                <a:spcPts val="0"/>
              </a:spcAft>
              <a:buSzPts val="6000"/>
              <a:buNone/>
              <a:defRPr sz="6000"/>
            </a:lvl7pPr>
            <a:lvl8pPr lvl="7" rtl="0" algn="ctr">
              <a:spcBef>
                <a:spcPts val="0"/>
              </a:spcBef>
              <a:spcAft>
                <a:spcPts val="0"/>
              </a:spcAft>
              <a:buSzPts val="6000"/>
              <a:buNone/>
              <a:defRPr sz="6000"/>
            </a:lvl8pPr>
            <a:lvl9pPr lvl="8" rtl="0" algn="ctr">
              <a:spcBef>
                <a:spcPts val="0"/>
              </a:spcBef>
              <a:spcAft>
                <a:spcPts val="0"/>
              </a:spcAft>
              <a:buSzPts val="6000"/>
              <a:buNone/>
              <a:defRPr sz="6000"/>
            </a:lvl9pPr>
          </a:lstStyle>
          <a:p>
            <a:r>
              <a:t>xx%</a:t>
            </a:r>
          </a:p>
        </p:txBody>
      </p:sp>
      <p:sp>
        <p:nvSpPr>
          <p:cNvPr id="26" name="Google Shape;26;p3"/>
          <p:cNvSpPr txBox="1"/>
          <p:nvPr>
            <p:ph idx="1" type="subTitle"/>
          </p:nvPr>
        </p:nvSpPr>
        <p:spPr>
          <a:xfrm>
            <a:off x="1216475" y="2730750"/>
            <a:ext cx="5067600" cy="4356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Clr>
                <a:schemeClr val="dk1"/>
              </a:buClr>
              <a:buSzPts val="1400"/>
              <a:buNone/>
              <a:defRPr>
                <a:solidFill>
                  <a:schemeClr val="dk1"/>
                </a:solidFill>
                <a:latin typeface="Hanken Grotesk"/>
                <a:ea typeface="Hanken Grotesk"/>
                <a:cs typeface="Hanken Grotesk"/>
                <a:sym typeface="Hanken Grotesk"/>
              </a:defRPr>
            </a:lvl1pPr>
            <a:lvl2pPr lvl="1" rtl="0" algn="ctr">
              <a:lnSpc>
                <a:spcPct val="100000"/>
              </a:lnSpc>
              <a:spcBef>
                <a:spcPts val="0"/>
              </a:spcBef>
              <a:spcAft>
                <a:spcPts val="0"/>
              </a:spcAft>
              <a:buClr>
                <a:schemeClr val="dk1"/>
              </a:buClr>
              <a:buSzPts val="1400"/>
              <a:buNone/>
              <a:defRPr>
                <a:solidFill>
                  <a:schemeClr val="dk1"/>
                </a:solidFill>
              </a:defRPr>
            </a:lvl2pPr>
            <a:lvl3pPr lvl="2" rtl="0" algn="ctr">
              <a:lnSpc>
                <a:spcPct val="100000"/>
              </a:lnSpc>
              <a:spcBef>
                <a:spcPts val="0"/>
              </a:spcBef>
              <a:spcAft>
                <a:spcPts val="0"/>
              </a:spcAft>
              <a:buClr>
                <a:schemeClr val="dk1"/>
              </a:buClr>
              <a:buSzPts val="1400"/>
              <a:buNone/>
              <a:defRPr>
                <a:solidFill>
                  <a:schemeClr val="dk1"/>
                </a:solidFill>
              </a:defRPr>
            </a:lvl3pPr>
            <a:lvl4pPr lvl="3" rtl="0" algn="ctr">
              <a:lnSpc>
                <a:spcPct val="100000"/>
              </a:lnSpc>
              <a:spcBef>
                <a:spcPts val="0"/>
              </a:spcBef>
              <a:spcAft>
                <a:spcPts val="0"/>
              </a:spcAft>
              <a:buClr>
                <a:schemeClr val="dk1"/>
              </a:buClr>
              <a:buSzPts val="1400"/>
              <a:buNone/>
              <a:defRPr>
                <a:solidFill>
                  <a:schemeClr val="dk1"/>
                </a:solidFill>
              </a:defRPr>
            </a:lvl4pPr>
            <a:lvl5pPr lvl="4" rtl="0" algn="ctr">
              <a:lnSpc>
                <a:spcPct val="100000"/>
              </a:lnSpc>
              <a:spcBef>
                <a:spcPts val="0"/>
              </a:spcBef>
              <a:spcAft>
                <a:spcPts val="0"/>
              </a:spcAft>
              <a:buClr>
                <a:schemeClr val="dk1"/>
              </a:buClr>
              <a:buSzPts val="1400"/>
              <a:buNone/>
              <a:defRPr>
                <a:solidFill>
                  <a:schemeClr val="dk1"/>
                </a:solidFill>
              </a:defRPr>
            </a:lvl5pPr>
            <a:lvl6pPr lvl="5" rtl="0" algn="ctr">
              <a:lnSpc>
                <a:spcPct val="100000"/>
              </a:lnSpc>
              <a:spcBef>
                <a:spcPts val="0"/>
              </a:spcBef>
              <a:spcAft>
                <a:spcPts val="0"/>
              </a:spcAft>
              <a:buClr>
                <a:schemeClr val="dk1"/>
              </a:buClr>
              <a:buSzPts val="1400"/>
              <a:buNone/>
              <a:defRPr>
                <a:solidFill>
                  <a:schemeClr val="dk1"/>
                </a:solidFill>
              </a:defRPr>
            </a:lvl6pPr>
            <a:lvl7pPr lvl="6" rtl="0" algn="ctr">
              <a:lnSpc>
                <a:spcPct val="100000"/>
              </a:lnSpc>
              <a:spcBef>
                <a:spcPts val="0"/>
              </a:spcBef>
              <a:spcAft>
                <a:spcPts val="0"/>
              </a:spcAft>
              <a:buClr>
                <a:schemeClr val="dk1"/>
              </a:buClr>
              <a:buSzPts val="1400"/>
              <a:buNone/>
              <a:defRPr>
                <a:solidFill>
                  <a:schemeClr val="dk1"/>
                </a:solidFill>
              </a:defRPr>
            </a:lvl7pPr>
            <a:lvl8pPr lvl="7" rtl="0" algn="ctr">
              <a:lnSpc>
                <a:spcPct val="100000"/>
              </a:lnSpc>
              <a:spcBef>
                <a:spcPts val="0"/>
              </a:spcBef>
              <a:spcAft>
                <a:spcPts val="0"/>
              </a:spcAft>
              <a:buClr>
                <a:schemeClr val="dk1"/>
              </a:buClr>
              <a:buSzPts val="1400"/>
              <a:buNone/>
              <a:defRPr>
                <a:solidFill>
                  <a:schemeClr val="dk1"/>
                </a:solidFill>
              </a:defRPr>
            </a:lvl8pPr>
            <a:lvl9pPr lvl="8" rtl="0" algn="ctr">
              <a:lnSpc>
                <a:spcPct val="100000"/>
              </a:lnSpc>
              <a:spcBef>
                <a:spcPts val="0"/>
              </a:spcBef>
              <a:spcAft>
                <a:spcPts val="0"/>
              </a:spcAft>
              <a:buClr>
                <a:schemeClr val="dk1"/>
              </a:buClr>
              <a:buSzPts val="1400"/>
              <a:buNone/>
              <a:defRPr>
                <a:solidFill>
                  <a:schemeClr val="dk1"/>
                </a:solidFill>
              </a:defRPr>
            </a:lvl9pPr>
          </a:lstStyle>
          <a:p/>
        </p:txBody>
      </p:sp>
      <p:sp>
        <p:nvSpPr>
          <p:cNvPr id="27" name="Google Shape;27;p3"/>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2">
  <p:cSld name="CUSTOM_6_1_1">
    <p:spTree>
      <p:nvGrpSpPr>
        <p:cNvPr id="203" name="Shape 203"/>
        <p:cNvGrpSpPr/>
        <p:nvPr/>
      </p:nvGrpSpPr>
      <p:grpSpPr>
        <a:xfrm>
          <a:off x="0" y="0"/>
          <a:ext cx="0" cy="0"/>
          <a:chOff x="0" y="0"/>
          <a:chExt cx="0" cy="0"/>
        </a:xfrm>
      </p:grpSpPr>
      <p:sp>
        <p:nvSpPr>
          <p:cNvPr id="204" name="Google Shape;204;p21"/>
          <p:cNvSpPr/>
          <p:nvPr/>
        </p:nvSpPr>
        <p:spPr>
          <a:xfrm>
            <a:off x="8240650" y="-9265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05" name="Google Shape;205;p21"/>
          <p:cNvGrpSpPr/>
          <p:nvPr/>
        </p:nvGrpSpPr>
        <p:grpSpPr>
          <a:xfrm>
            <a:off x="232200" y="-60100"/>
            <a:ext cx="9070200" cy="4977400"/>
            <a:chOff x="232200" y="-60100"/>
            <a:chExt cx="9070200" cy="4977400"/>
          </a:xfrm>
        </p:grpSpPr>
        <p:sp>
          <p:nvSpPr>
            <p:cNvPr id="206" name="Google Shape;206;p21"/>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07" name="Google Shape;207;p21"/>
            <p:cNvCxnSpPr/>
            <p:nvPr/>
          </p:nvCxnSpPr>
          <p:spPr>
            <a:xfrm rot="10800000">
              <a:off x="232200" y="-60100"/>
              <a:ext cx="0" cy="296700"/>
            </a:xfrm>
            <a:prstGeom prst="straightConnector1">
              <a:avLst/>
            </a:prstGeom>
            <a:noFill/>
            <a:ln cap="flat" cmpd="sng" w="19050">
              <a:solidFill>
                <a:schemeClr val="dk1"/>
              </a:solidFill>
              <a:prstDash val="solid"/>
              <a:round/>
              <a:headEnd len="med" w="med" type="none"/>
              <a:tailEnd len="med" w="med" type="none"/>
            </a:ln>
          </p:spPr>
        </p:cxnSp>
        <p:cxnSp>
          <p:nvCxnSpPr>
            <p:cNvPr id="208" name="Google Shape;208;p21"/>
            <p:cNvCxnSpPr/>
            <p:nvPr/>
          </p:nvCxnSpPr>
          <p:spPr>
            <a:xfrm>
              <a:off x="8904900" y="4917300"/>
              <a:ext cx="397500" cy="0"/>
            </a:xfrm>
            <a:prstGeom prst="straightConnector1">
              <a:avLst/>
            </a:prstGeom>
            <a:noFill/>
            <a:ln cap="flat" cmpd="sng" w="19050">
              <a:solidFill>
                <a:schemeClr val="dk1"/>
              </a:solidFill>
              <a:prstDash val="solid"/>
              <a:round/>
              <a:headEnd len="med" w="med" type="none"/>
              <a:tailEnd len="med" w="med" type="none"/>
            </a:ln>
          </p:spPr>
        </p:cxnSp>
      </p:grpSp>
      <p:sp>
        <p:nvSpPr>
          <p:cNvPr id="209" name="Google Shape;209;p21"/>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210" name="Google Shape;210;p21"/>
          <p:cNvSpPr txBox="1"/>
          <p:nvPr>
            <p:ph idx="1" type="subTitle"/>
          </p:nvPr>
        </p:nvSpPr>
        <p:spPr>
          <a:xfrm>
            <a:off x="2032350" y="1565625"/>
            <a:ext cx="4876800" cy="527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p:txBody>
      </p:sp>
      <p:sp>
        <p:nvSpPr>
          <p:cNvPr id="211" name="Google Shape;211;p21"/>
          <p:cNvSpPr txBox="1"/>
          <p:nvPr>
            <p:ph idx="2" type="subTitle"/>
          </p:nvPr>
        </p:nvSpPr>
        <p:spPr>
          <a:xfrm>
            <a:off x="2641957" y="2723563"/>
            <a:ext cx="4876800" cy="527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p:txBody>
      </p:sp>
      <p:sp>
        <p:nvSpPr>
          <p:cNvPr id="212" name="Google Shape;212;p21"/>
          <p:cNvSpPr txBox="1"/>
          <p:nvPr>
            <p:ph idx="3" type="subTitle"/>
          </p:nvPr>
        </p:nvSpPr>
        <p:spPr>
          <a:xfrm>
            <a:off x="3251557" y="3881500"/>
            <a:ext cx="4876800" cy="527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p:txBody>
      </p:sp>
      <p:sp>
        <p:nvSpPr>
          <p:cNvPr id="213" name="Google Shape;213;p21"/>
          <p:cNvSpPr txBox="1"/>
          <p:nvPr>
            <p:ph idx="4" type="subTitle"/>
          </p:nvPr>
        </p:nvSpPr>
        <p:spPr>
          <a:xfrm>
            <a:off x="2032350" y="1253625"/>
            <a:ext cx="4876800" cy="4275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600"/>
              <a:buFont typeface="Figtree Black"/>
              <a:buNone/>
              <a:defRPr sz="1900">
                <a:latin typeface="Figtree Black"/>
                <a:ea typeface="Figtree Black"/>
                <a:cs typeface="Figtree Black"/>
                <a:sym typeface="Figtree Black"/>
              </a:defRPr>
            </a:lvl1pPr>
            <a:lvl2pPr lvl="1"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214" name="Google Shape;214;p21"/>
          <p:cNvSpPr txBox="1"/>
          <p:nvPr>
            <p:ph idx="5" type="subTitle"/>
          </p:nvPr>
        </p:nvSpPr>
        <p:spPr>
          <a:xfrm>
            <a:off x="2641950" y="2412275"/>
            <a:ext cx="4876800" cy="427500"/>
          </a:xfrm>
          <a:prstGeom prst="rect">
            <a:avLst/>
          </a:prstGeom>
        </p:spPr>
        <p:txBody>
          <a:bodyPr anchorCtr="0" anchor="b" bIns="91425" lIns="91425" spcFirstLastPara="1" rIns="91425" wrap="square" tIns="91425">
            <a:noAutofit/>
          </a:bodyPr>
          <a:lstStyle>
            <a:lvl1pPr lvl="0" rtl="0">
              <a:spcBef>
                <a:spcPts val="0"/>
              </a:spcBef>
              <a:spcAft>
                <a:spcPts val="0"/>
              </a:spcAft>
              <a:buSzPts val="2600"/>
              <a:buFont typeface="Figtree Black"/>
              <a:buNone/>
              <a:defRPr sz="1900">
                <a:latin typeface="Figtree Black"/>
                <a:ea typeface="Figtree Black"/>
                <a:cs typeface="Figtree Black"/>
                <a:sym typeface="Figtree Black"/>
              </a:defRPr>
            </a:lvl1pPr>
            <a:lvl2pPr lvl="1"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215" name="Google Shape;215;p21"/>
          <p:cNvSpPr txBox="1"/>
          <p:nvPr>
            <p:ph idx="6" type="subTitle"/>
          </p:nvPr>
        </p:nvSpPr>
        <p:spPr>
          <a:xfrm>
            <a:off x="3251550" y="3570925"/>
            <a:ext cx="4876800" cy="427500"/>
          </a:xfrm>
          <a:prstGeom prst="rect">
            <a:avLst/>
          </a:prstGeom>
        </p:spPr>
        <p:txBody>
          <a:bodyPr anchorCtr="0" anchor="b" bIns="91425" lIns="91425" spcFirstLastPara="1" rIns="91425" wrap="square" tIns="91425">
            <a:noAutofit/>
          </a:bodyPr>
          <a:lstStyle>
            <a:lvl1pPr lvl="0" rtl="0">
              <a:spcBef>
                <a:spcPts val="0"/>
              </a:spcBef>
              <a:spcAft>
                <a:spcPts val="0"/>
              </a:spcAft>
              <a:buSzPts val="2600"/>
              <a:buFont typeface="Figtree Black"/>
              <a:buNone/>
              <a:defRPr sz="1900">
                <a:latin typeface="Figtree Black"/>
                <a:ea typeface="Figtree Black"/>
                <a:cs typeface="Figtree Black"/>
                <a:sym typeface="Figtree Black"/>
              </a:defRPr>
            </a:lvl1pPr>
            <a:lvl2pPr lvl="1"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216" name="Google Shape;216;p21"/>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four columns">
  <p:cSld name="CUSTOM_5">
    <p:spTree>
      <p:nvGrpSpPr>
        <p:cNvPr id="217" name="Shape 217"/>
        <p:cNvGrpSpPr/>
        <p:nvPr/>
      </p:nvGrpSpPr>
      <p:grpSpPr>
        <a:xfrm>
          <a:off x="0" y="0"/>
          <a:ext cx="0" cy="0"/>
          <a:chOff x="0" y="0"/>
          <a:chExt cx="0" cy="0"/>
        </a:xfrm>
      </p:grpSpPr>
      <p:sp>
        <p:nvSpPr>
          <p:cNvPr id="218" name="Google Shape;218;p22"/>
          <p:cNvSpPr/>
          <p:nvPr/>
        </p:nvSpPr>
        <p:spPr>
          <a:xfrm>
            <a:off x="8141975" y="-88657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19" name="Google Shape;219;p22"/>
          <p:cNvGrpSpPr/>
          <p:nvPr/>
        </p:nvGrpSpPr>
        <p:grpSpPr>
          <a:xfrm>
            <a:off x="-19050" y="232800"/>
            <a:ext cx="9189150" cy="4684500"/>
            <a:chOff x="-19050" y="232800"/>
            <a:chExt cx="9189150" cy="4684500"/>
          </a:xfrm>
        </p:grpSpPr>
        <p:sp>
          <p:nvSpPr>
            <p:cNvPr id="220" name="Google Shape;220;p22"/>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21" name="Google Shape;221;p22"/>
            <p:cNvCxnSpPr/>
            <p:nvPr/>
          </p:nvCxnSpPr>
          <p:spPr>
            <a:xfrm rot="10800000">
              <a:off x="-1905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222" name="Google Shape;222;p22"/>
            <p:cNvCxnSpPr/>
            <p:nvPr/>
          </p:nvCxnSpPr>
          <p:spPr>
            <a:xfrm rot="10800000">
              <a:off x="8911200" y="4917300"/>
              <a:ext cx="258900" cy="0"/>
            </a:xfrm>
            <a:prstGeom prst="straightConnector1">
              <a:avLst/>
            </a:prstGeom>
            <a:noFill/>
            <a:ln cap="flat" cmpd="sng" w="19050">
              <a:solidFill>
                <a:schemeClr val="dk1"/>
              </a:solidFill>
              <a:prstDash val="solid"/>
              <a:round/>
              <a:headEnd len="med" w="med" type="none"/>
              <a:tailEnd len="med" w="med" type="none"/>
            </a:ln>
          </p:spPr>
        </p:cxnSp>
      </p:grpSp>
      <p:sp>
        <p:nvSpPr>
          <p:cNvPr id="223" name="Google Shape;223;p22"/>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224" name="Google Shape;224;p22"/>
          <p:cNvSpPr txBox="1"/>
          <p:nvPr>
            <p:ph idx="1" type="subTitle"/>
          </p:nvPr>
        </p:nvSpPr>
        <p:spPr>
          <a:xfrm>
            <a:off x="1762571" y="1752725"/>
            <a:ext cx="2687400" cy="9111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25" name="Google Shape;225;p22"/>
          <p:cNvSpPr txBox="1"/>
          <p:nvPr>
            <p:ph idx="2" type="subTitle"/>
          </p:nvPr>
        </p:nvSpPr>
        <p:spPr>
          <a:xfrm>
            <a:off x="5132667" y="1752725"/>
            <a:ext cx="2687400" cy="9111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26" name="Google Shape;226;p22"/>
          <p:cNvSpPr txBox="1"/>
          <p:nvPr>
            <p:ph idx="3" type="subTitle"/>
          </p:nvPr>
        </p:nvSpPr>
        <p:spPr>
          <a:xfrm>
            <a:off x="1762571" y="3336725"/>
            <a:ext cx="2687400" cy="9111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27" name="Google Shape;227;p22"/>
          <p:cNvSpPr txBox="1"/>
          <p:nvPr>
            <p:ph idx="4" type="subTitle"/>
          </p:nvPr>
        </p:nvSpPr>
        <p:spPr>
          <a:xfrm>
            <a:off x="5132667" y="3336725"/>
            <a:ext cx="2687400" cy="9111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28" name="Google Shape;228;p22"/>
          <p:cNvSpPr txBox="1"/>
          <p:nvPr>
            <p:ph idx="5" type="subTitle"/>
          </p:nvPr>
        </p:nvSpPr>
        <p:spPr>
          <a:xfrm>
            <a:off x="1762571" y="1524200"/>
            <a:ext cx="2687400" cy="3549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9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29" name="Google Shape;229;p22"/>
          <p:cNvSpPr txBox="1"/>
          <p:nvPr>
            <p:ph idx="6" type="subTitle"/>
          </p:nvPr>
        </p:nvSpPr>
        <p:spPr>
          <a:xfrm>
            <a:off x="5132667" y="1524200"/>
            <a:ext cx="2687400" cy="3549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9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30" name="Google Shape;230;p22"/>
          <p:cNvSpPr txBox="1"/>
          <p:nvPr>
            <p:ph idx="7" type="subTitle"/>
          </p:nvPr>
        </p:nvSpPr>
        <p:spPr>
          <a:xfrm>
            <a:off x="1762571" y="3091838"/>
            <a:ext cx="2687400" cy="3549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Font typeface="Figtree Black"/>
              <a:buNone/>
              <a:defRPr sz="19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31" name="Google Shape;231;p22"/>
          <p:cNvSpPr txBox="1"/>
          <p:nvPr>
            <p:ph idx="8" type="subTitle"/>
          </p:nvPr>
        </p:nvSpPr>
        <p:spPr>
          <a:xfrm>
            <a:off x="5132667" y="3091838"/>
            <a:ext cx="2687400" cy="3549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Font typeface="Figtree Black"/>
              <a:buNone/>
              <a:defRPr sz="19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32" name="Google Shape;232;p22"/>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six columns">
  <p:cSld name="CUSTOM_7_1">
    <p:spTree>
      <p:nvGrpSpPr>
        <p:cNvPr id="233" name="Shape 233"/>
        <p:cNvGrpSpPr/>
        <p:nvPr/>
      </p:nvGrpSpPr>
      <p:grpSpPr>
        <a:xfrm>
          <a:off x="0" y="0"/>
          <a:ext cx="0" cy="0"/>
          <a:chOff x="0" y="0"/>
          <a:chExt cx="0" cy="0"/>
        </a:xfrm>
      </p:grpSpPr>
      <p:sp>
        <p:nvSpPr>
          <p:cNvPr id="234" name="Google Shape;234;p23"/>
          <p:cNvSpPr/>
          <p:nvPr/>
        </p:nvSpPr>
        <p:spPr>
          <a:xfrm>
            <a:off x="8141975" y="-88657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35" name="Google Shape;235;p23"/>
          <p:cNvGrpSpPr/>
          <p:nvPr/>
        </p:nvGrpSpPr>
        <p:grpSpPr>
          <a:xfrm>
            <a:off x="232200" y="232800"/>
            <a:ext cx="8988300" cy="5000100"/>
            <a:chOff x="232200" y="232800"/>
            <a:chExt cx="8988300" cy="5000100"/>
          </a:xfrm>
        </p:grpSpPr>
        <p:sp>
          <p:nvSpPr>
            <p:cNvPr id="236" name="Google Shape;236;p23"/>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37" name="Google Shape;237;p23"/>
            <p:cNvCxnSpPr/>
            <p:nvPr/>
          </p:nvCxnSpPr>
          <p:spPr>
            <a:xfrm rot="10800000">
              <a:off x="8911200" y="232800"/>
              <a:ext cx="309300" cy="0"/>
            </a:xfrm>
            <a:prstGeom prst="straightConnector1">
              <a:avLst/>
            </a:prstGeom>
            <a:noFill/>
            <a:ln cap="flat" cmpd="sng" w="19050">
              <a:solidFill>
                <a:schemeClr val="dk1"/>
              </a:solidFill>
              <a:prstDash val="solid"/>
              <a:round/>
              <a:headEnd len="med" w="med" type="none"/>
              <a:tailEnd len="med" w="med" type="none"/>
            </a:ln>
          </p:spPr>
        </p:cxnSp>
        <p:cxnSp>
          <p:nvCxnSpPr>
            <p:cNvPr id="238" name="Google Shape;238;p23"/>
            <p:cNvCxnSpPr/>
            <p:nvPr/>
          </p:nvCxnSpPr>
          <p:spPr>
            <a:xfrm>
              <a:off x="233525" y="4917300"/>
              <a:ext cx="0" cy="315600"/>
            </a:xfrm>
            <a:prstGeom prst="straightConnector1">
              <a:avLst/>
            </a:prstGeom>
            <a:noFill/>
            <a:ln cap="flat" cmpd="sng" w="19050">
              <a:solidFill>
                <a:schemeClr val="dk1"/>
              </a:solidFill>
              <a:prstDash val="solid"/>
              <a:round/>
              <a:headEnd len="med" w="med" type="none"/>
              <a:tailEnd len="med" w="med" type="none"/>
            </a:ln>
          </p:spPr>
        </p:cxnSp>
      </p:grpSp>
      <p:sp>
        <p:nvSpPr>
          <p:cNvPr id="239" name="Google Shape;239;p23"/>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240" name="Google Shape;240;p23"/>
          <p:cNvSpPr txBox="1"/>
          <p:nvPr>
            <p:ph idx="1" type="subTitle"/>
          </p:nvPr>
        </p:nvSpPr>
        <p:spPr>
          <a:xfrm>
            <a:off x="874134" y="2145979"/>
            <a:ext cx="2199600" cy="6354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41" name="Google Shape;241;p23"/>
          <p:cNvSpPr txBox="1"/>
          <p:nvPr>
            <p:ph idx="2" type="subTitle"/>
          </p:nvPr>
        </p:nvSpPr>
        <p:spPr>
          <a:xfrm>
            <a:off x="3319800" y="2145979"/>
            <a:ext cx="2199600" cy="6354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42" name="Google Shape;242;p23"/>
          <p:cNvSpPr txBox="1"/>
          <p:nvPr>
            <p:ph idx="3" type="subTitle"/>
          </p:nvPr>
        </p:nvSpPr>
        <p:spPr>
          <a:xfrm>
            <a:off x="874134" y="3635775"/>
            <a:ext cx="2199600" cy="6354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43" name="Google Shape;243;p23"/>
          <p:cNvSpPr txBox="1"/>
          <p:nvPr>
            <p:ph idx="4" type="subTitle"/>
          </p:nvPr>
        </p:nvSpPr>
        <p:spPr>
          <a:xfrm>
            <a:off x="3319800" y="3635775"/>
            <a:ext cx="2199600" cy="6354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44" name="Google Shape;244;p23"/>
          <p:cNvSpPr txBox="1"/>
          <p:nvPr>
            <p:ph idx="5" type="subTitle"/>
          </p:nvPr>
        </p:nvSpPr>
        <p:spPr>
          <a:xfrm>
            <a:off x="5765466" y="2145979"/>
            <a:ext cx="2199600" cy="6354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45" name="Google Shape;245;p23"/>
          <p:cNvSpPr txBox="1"/>
          <p:nvPr>
            <p:ph idx="6" type="subTitle"/>
          </p:nvPr>
        </p:nvSpPr>
        <p:spPr>
          <a:xfrm>
            <a:off x="5765466" y="3635775"/>
            <a:ext cx="2199600" cy="6354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46" name="Google Shape;246;p23"/>
          <p:cNvSpPr txBox="1"/>
          <p:nvPr>
            <p:ph idx="7" type="subTitle"/>
          </p:nvPr>
        </p:nvSpPr>
        <p:spPr>
          <a:xfrm>
            <a:off x="872334" y="1769325"/>
            <a:ext cx="2203200" cy="49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47" name="Google Shape;247;p23"/>
          <p:cNvSpPr txBox="1"/>
          <p:nvPr>
            <p:ph idx="8" type="subTitle"/>
          </p:nvPr>
        </p:nvSpPr>
        <p:spPr>
          <a:xfrm>
            <a:off x="3318000" y="1769325"/>
            <a:ext cx="2203200" cy="49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48" name="Google Shape;248;p23"/>
          <p:cNvSpPr txBox="1"/>
          <p:nvPr>
            <p:ph idx="9" type="subTitle"/>
          </p:nvPr>
        </p:nvSpPr>
        <p:spPr>
          <a:xfrm>
            <a:off x="5763666" y="1769325"/>
            <a:ext cx="2203200" cy="49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49" name="Google Shape;249;p23"/>
          <p:cNvSpPr txBox="1"/>
          <p:nvPr>
            <p:ph idx="13" type="subTitle"/>
          </p:nvPr>
        </p:nvSpPr>
        <p:spPr>
          <a:xfrm>
            <a:off x="872334" y="3258926"/>
            <a:ext cx="2203200" cy="49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50" name="Google Shape;250;p23"/>
          <p:cNvSpPr txBox="1"/>
          <p:nvPr>
            <p:ph idx="14" type="subTitle"/>
          </p:nvPr>
        </p:nvSpPr>
        <p:spPr>
          <a:xfrm>
            <a:off x="3318000" y="3258926"/>
            <a:ext cx="2203200" cy="49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51" name="Google Shape;251;p23"/>
          <p:cNvSpPr txBox="1"/>
          <p:nvPr>
            <p:ph idx="15" type="subTitle"/>
          </p:nvPr>
        </p:nvSpPr>
        <p:spPr>
          <a:xfrm>
            <a:off x="5763666" y="3258926"/>
            <a:ext cx="2203200" cy="49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52" name="Google Shape;252;p23"/>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umbers and text">
  <p:cSld name="CUSTOM_8_1">
    <p:spTree>
      <p:nvGrpSpPr>
        <p:cNvPr id="253" name="Shape 253"/>
        <p:cNvGrpSpPr/>
        <p:nvPr/>
      </p:nvGrpSpPr>
      <p:grpSpPr>
        <a:xfrm>
          <a:off x="0" y="0"/>
          <a:ext cx="0" cy="0"/>
          <a:chOff x="0" y="0"/>
          <a:chExt cx="0" cy="0"/>
        </a:xfrm>
      </p:grpSpPr>
      <p:sp>
        <p:nvSpPr>
          <p:cNvPr id="254" name="Google Shape;254;p24"/>
          <p:cNvSpPr/>
          <p:nvPr/>
        </p:nvSpPr>
        <p:spPr>
          <a:xfrm>
            <a:off x="6309175" y="2486975"/>
            <a:ext cx="4243200" cy="42432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55" name="Google Shape;255;p24"/>
          <p:cNvGrpSpPr/>
          <p:nvPr/>
        </p:nvGrpSpPr>
        <p:grpSpPr>
          <a:xfrm>
            <a:off x="-69525" y="539500"/>
            <a:ext cx="9455500" cy="4069200"/>
            <a:chOff x="-69525" y="539500"/>
            <a:chExt cx="9455500" cy="4069200"/>
          </a:xfrm>
        </p:grpSpPr>
        <p:grpSp>
          <p:nvGrpSpPr>
            <p:cNvPr id="256" name="Google Shape;256;p24"/>
            <p:cNvGrpSpPr/>
            <p:nvPr/>
          </p:nvGrpSpPr>
          <p:grpSpPr>
            <a:xfrm>
              <a:off x="713225" y="539500"/>
              <a:ext cx="8672750" cy="4069200"/>
              <a:chOff x="713225" y="539500"/>
              <a:chExt cx="8672750" cy="4069200"/>
            </a:xfrm>
          </p:grpSpPr>
          <p:sp>
            <p:nvSpPr>
              <p:cNvPr id="257" name="Google Shape;257;p24"/>
              <p:cNvSpPr/>
              <p:nvPr/>
            </p:nvSpPr>
            <p:spPr>
              <a:xfrm>
                <a:off x="713225" y="539500"/>
                <a:ext cx="7717500" cy="40692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58" name="Google Shape;258;p24"/>
              <p:cNvCxnSpPr/>
              <p:nvPr/>
            </p:nvCxnSpPr>
            <p:spPr>
              <a:xfrm>
                <a:off x="8407675" y="4608575"/>
                <a:ext cx="978300" cy="0"/>
              </a:xfrm>
              <a:prstGeom prst="straightConnector1">
                <a:avLst/>
              </a:prstGeom>
              <a:noFill/>
              <a:ln cap="flat" cmpd="sng" w="19050">
                <a:solidFill>
                  <a:schemeClr val="dk1"/>
                </a:solidFill>
                <a:prstDash val="solid"/>
                <a:round/>
                <a:headEnd len="med" w="med" type="none"/>
                <a:tailEnd len="med" w="med" type="none"/>
              </a:ln>
            </p:spPr>
          </p:cxnSp>
        </p:grpSp>
        <p:cxnSp>
          <p:nvCxnSpPr>
            <p:cNvPr id="259" name="Google Shape;259;p24"/>
            <p:cNvCxnSpPr/>
            <p:nvPr/>
          </p:nvCxnSpPr>
          <p:spPr>
            <a:xfrm rot="10800000">
              <a:off x="-69525" y="539500"/>
              <a:ext cx="789000" cy="0"/>
            </a:xfrm>
            <a:prstGeom prst="straightConnector1">
              <a:avLst/>
            </a:prstGeom>
            <a:noFill/>
            <a:ln cap="flat" cmpd="sng" w="19050">
              <a:solidFill>
                <a:schemeClr val="dk1"/>
              </a:solidFill>
              <a:prstDash val="solid"/>
              <a:round/>
              <a:headEnd len="med" w="med" type="none"/>
              <a:tailEnd len="med" w="med" type="none"/>
            </a:ln>
          </p:spPr>
        </p:cxnSp>
      </p:grpSp>
      <p:sp>
        <p:nvSpPr>
          <p:cNvPr id="260" name="Google Shape;260;p24"/>
          <p:cNvSpPr txBox="1"/>
          <p:nvPr>
            <p:ph hasCustomPrompt="1" type="title"/>
          </p:nvPr>
        </p:nvSpPr>
        <p:spPr>
          <a:xfrm>
            <a:off x="707575" y="539500"/>
            <a:ext cx="4051200" cy="768900"/>
          </a:xfrm>
          <a:prstGeom prst="rect">
            <a:avLst/>
          </a:prstGeom>
          <a:solidFill>
            <a:schemeClr val="dk1"/>
          </a:solidFill>
        </p:spPr>
        <p:txBody>
          <a:bodyPr anchorCtr="0" anchor="ctr" bIns="91425" lIns="91425" spcFirstLastPara="1" rIns="91425" wrap="square" tIns="91425">
            <a:noAutofit/>
          </a:bodyPr>
          <a:lstStyle>
            <a:lvl1pPr lvl="0" rtl="0">
              <a:lnSpc>
                <a:spcPct val="115000"/>
              </a:lnSpc>
              <a:spcBef>
                <a:spcPts val="0"/>
              </a:spcBef>
              <a:spcAft>
                <a:spcPts val="0"/>
              </a:spcAft>
              <a:buClr>
                <a:schemeClr val="lt1"/>
              </a:buClr>
              <a:buSzPts val="6000"/>
              <a:buNone/>
              <a:defRPr sz="3700">
                <a:solidFill>
                  <a:schemeClr val="lt1"/>
                </a:solidFill>
              </a:defRPr>
            </a:lvl1pPr>
            <a:lvl2pPr lvl="1" rtl="0" algn="ctr">
              <a:spcBef>
                <a:spcPts val="0"/>
              </a:spcBef>
              <a:spcAft>
                <a:spcPts val="0"/>
              </a:spcAft>
              <a:buClr>
                <a:schemeClr val="lt1"/>
              </a:buClr>
              <a:buSzPts val="6000"/>
              <a:buNone/>
              <a:defRPr sz="6000">
                <a:solidFill>
                  <a:schemeClr val="lt1"/>
                </a:solidFill>
              </a:defRPr>
            </a:lvl2pPr>
            <a:lvl3pPr lvl="2" rtl="0" algn="ctr">
              <a:spcBef>
                <a:spcPts val="0"/>
              </a:spcBef>
              <a:spcAft>
                <a:spcPts val="0"/>
              </a:spcAft>
              <a:buClr>
                <a:schemeClr val="lt1"/>
              </a:buClr>
              <a:buSzPts val="6000"/>
              <a:buNone/>
              <a:defRPr sz="6000">
                <a:solidFill>
                  <a:schemeClr val="lt1"/>
                </a:solidFill>
              </a:defRPr>
            </a:lvl3pPr>
            <a:lvl4pPr lvl="3" rtl="0" algn="ctr">
              <a:spcBef>
                <a:spcPts val="0"/>
              </a:spcBef>
              <a:spcAft>
                <a:spcPts val="0"/>
              </a:spcAft>
              <a:buClr>
                <a:schemeClr val="lt1"/>
              </a:buClr>
              <a:buSzPts val="6000"/>
              <a:buNone/>
              <a:defRPr sz="6000">
                <a:solidFill>
                  <a:schemeClr val="lt1"/>
                </a:solidFill>
              </a:defRPr>
            </a:lvl4pPr>
            <a:lvl5pPr lvl="4" rtl="0" algn="ctr">
              <a:spcBef>
                <a:spcPts val="0"/>
              </a:spcBef>
              <a:spcAft>
                <a:spcPts val="0"/>
              </a:spcAft>
              <a:buClr>
                <a:schemeClr val="lt1"/>
              </a:buClr>
              <a:buSzPts val="6000"/>
              <a:buNone/>
              <a:defRPr sz="6000">
                <a:solidFill>
                  <a:schemeClr val="lt1"/>
                </a:solidFill>
              </a:defRPr>
            </a:lvl5pPr>
            <a:lvl6pPr lvl="5" rtl="0" algn="ctr">
              <a:spcBef>
                <a:spcPts val="0"/>
              </a:spcBef>
              <a:spcAft>
                <a:spcPts val="0"/>
              </a:spcAft>
              <a:buClr>
                <a:schemeClr val="lt1"/>
              </a:buClr>
              <a:buSzPts val="6000"/>
              <a:buNone/>
              <a:defRPr sz="6000">
                <a:solidFill>
                  <a:schemeClr val="lt1"/>
                </a:solidFill>
              </a:defRPr>
            </a:lvl6pPr>
            <a:lvl7pPr lvl="6" rtl="0" algn="ctr">
              <a:spcBef>
                <a:spcPts val="0"/>
              </a:spcBef>
              <a:spcAft>
                <a:spcPts val="0"/>
              </a:spcAft>
              <a:buClr>
                <a:schemeClr val="lt1"/>
              </a:buClr>
              <a:buSzPts val="6000"/>
              <a:buNone/>
              <a:defRPr sz="6000">
                <a:solidFill>
                  <a:schemeClr val="lt1"/>
                </a:solidFill>
              </a:defRPr>
            </a:lvl7pPr>
            <a:lvl8pPr lvl="7" rtl="0" algn="ctr">
              <a:spcBef>
                <a:spcPts val="0"/>
              </a:spcBef>
              <a:spcAft>
                <a:spcPts val="0"/>
              </a:spcAft>
              <a:buClr>
                <a:schemeClr val="lt1"/>
              </a:buClr>
              <a:buSzPts val="6000"/>
              <a:buNone/>
              <a:defRPr sz="6000">
                <a:solidFill>
                  <a:schemeClr val="lt1"/>
                </a:solidFill>
              </a:defRPr>
            </a:lvl8pPr>
            <a:lvl9pPr lvl="8" rtl="0" algn="ctr">
              <a:spcBef>
                <a:spcPts val="0"/>
              </a:spcBef>
              <a:spcAft>
                <a:spcPts val="0"/>
              </a:spcAft>
              <a:buClr>
                <a:schemeClr val="lt1"/>
              </a:buClr>
              <a:buSzPts val="6000"/>
              <a:buNone/>
              <a:defRPr sz="6000">
                <a:solidFill>
                  <a:schemeClr val="lt1"/>
                </a:solidFill>
              </a:defRPr>
            </a:lvl9pPr>
          </a:lstStyle>
          <a:p>
            <a:r>
              <a:t>xx%</a:t>
            </a:r>
          </a:p>
        </p:txBody>
      </p:sp>
      <p:sp>
        <p:nvSpPr>
          <p:cNvPr id="261" name="Google Shape;261;p24"/>
          <p:cNvSpPr txBox="1"/>
          <p:nvPr>
            <p:ph idx="1" type="subTitle"/>
          </p:nvPr>
        </p:nvSpPr>
        <p:spPr>
          <a:xfrm>
            <a:off x="707575" y="1308392"/>
            <a:ext cx="4051200" cy="4107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1"/>
              </a:buClr>
              <a:buSzPts val="2400"/>
              <a:buNone/>
              <a:defRPr>
                <a:solidFill>
                  <a:schemeClr val="dk1"/>
                </a:solidFill>
                <a:latin typeface="Hanken Grotesk"/>
                <a:ea typeface="Hanken Grotesk"/>
                <a:cs typeface="Hanken Grotesk"/>
                <a:sym typeface="Hanken Grotesk"/>
              </a:defRPr>
            </a:lvl1pPr>
            <a:lvl2pPr lvl="1" rtl="0" algn="ctr">
              <a:lnSpc>
                <a:spcPct val="100000"/>
              </a:lnSpc>
              <a:spcBef>
                <a:spcPts val="0"/>
              </a:spcBef>
              <a:spcAft>
                <a:spcPts val="0"/>
              </a:spcAft>
              <a:buClr>
                <a:schemeClr val="dk1"/>
              </a:buClr>
              <a:buSzPts val="2100"/>
              <a:buNone/>
              <a:defRPr sz="2100">
                <a:solidFill>
                  <a:schemeClr val="dk1"/>
                </a:solidFill>
              </a:defRPr>
            </a:lvl2pPr>
            <a:lvl3pPr lvl="2" rtl="0" algn="ctr">
              <a:lnSpc>
                <a:spcPct val="100000"/>
              </a:lnSpc>
              <a:spcBef>
                <a:spcPts val="0"/>
              </a:spcBef>
              <a:spcAft>
                <a:spcPts val="0"/>
              </a:spcAft>
              <a:buClr>
                <a:schemeClr val="dk1"/>
              </a:buClr>
              <a:buSzPts val="2100"/>
              <a:buNone/>
              <a:defRPr sz="2100">
                <a:solidFill>
                  <a:schemeClr val="dk1"/>
                </a:solidFill>
              </a:defRPr>
            </a:lvl3pPr>
            <a:lvl4pPr lvl="3" rtl="0" algn="ctr">
              <a:lnSpc>
                <a:spcPct val="100000"/>
              </a:lnSpc>
              <a:spcBef>
                <a:spcPts val="0"/>
              </a:spcBef>
              <a:spcAft>
                <a:spcPts val="0"/>
              </a:spcAft>
              <a:buClr>
                <a:schemeClr val="dk1"/>
              </a:buClr>
              <a:buSzPts val="2100"/>
              <a:buNone/>
              <a:defRPr sz="2100">
                <a:solidFill>
                  <a:schemeClr val="dk1"/>
                </a:solidFill>
              </a:defRPr>
            </a:lvl4pPr>
            <a:lvl5pPr lvl="4" rtl="0" algn="ctr">
              <a:lnSpc>
                <a:spcPct val="100000"/>
              </a:lnSpc>
              <a:spcBef>
                <a:spcPts val="0"/>
              </a:spcBef>
              <a:spcAft>
                <a:spcPts val="0"/>
              </a:spcAft>
              <a:buClr>
                <a:schemeClr val="dk1"/>
              </a:buClr>
              <a:buSzPts val="2100"/>
              <a:buNone/>
              <a:defRPr sz="2100">
                <a:solidFill>
                  <a:schemeClr val="dk1"/>
                </a:solidFill>
              </a:defRPr>
            </a:lvl5pPr>
            <a:lvl6pPr lvl="5" rtl="0" algn="ctr">
              <a:lnSpc>
                <a:spcPct val="100000"/>
              </a:lnSpc>
              <a:spcBef>
                <a:spcPts val="0"/>
              </a:spcBef>
              <a:spcAft>
                <a:spcPts val="0"/>
              </a:spcAft>
              <a:buClr>
                <a:schemeClr val="dk1"/>
              </a:buClr>
              <a:buSzPts val="2100"/>
              <a:buNone/>
              <a:defRPr sz="2100">
                <a:solidFill>
                  <a:schemeClr val="dk1"/>
                </a:solidFill>
              </a:defRPr>
            </a:lvl6pPr>
            <a:lvl7pPr lvl="6" rtl="0" algn="ctr">
              <a:lnSpc>
                <a:spcPct val="100000"/>
              </a:lnSpc>
              <a:spcBef>
                <a:spcPts val="0"/>
              </a:spcBef>
              <a:spcAft>
                <a:spcPts val="0"/>
              </a:spcAft>
              <a:buClr>
                <a:schemeClr val="dk1"/>
              </a:buClr>
              <a:buSzPts val="2100"/>
              <a:buNone/>
              <a:defRPr sz="2100">
                <a:solidFill>
                  <a:schemeClr val="dk1"/>
                </a:solidFill>
              </a:defRPr>
            </a:lvl7pPr>
            <a:lvl8pPr lvl="7" rtl="0" algn="ctr">
              <a:lnSpc>
                <a:spcPct val="100000"/>
              </a:lnSpc>
              <a:spcBef>
                <a:spcPts val="0"/>
              </a:spcBef>
              <a:spcAft>
                <a:spcPts val="0"/>
              </a:spcAft>
              <a:buClr>
                <a:schemeClr val="dk1"/>
              </a:buClr>
              <a:buSzPts val="2100"/>
              <a:buNone/>
              <a:defRPr sz="2100">
                <a:solidFill>
                  <a:schemeClr val="dk1"/>
                </a:solidFill>
              </a:defRPr>
            </a:lvl8pPr>
            <a:lvl9pPr lvl="8" rtl="0" algn="ctr">
              <a:lnSpc>
                <a:spcPct val="100000"/>
              </a:lnSpc>
              <a:spcBef>
                <a:spcPts val="0"/>
              </a:spcBef>
              <a:spcAft>
                <a:spcPts val="0"/>
              </a:spcAft>
              <a:buClr>
                <a:schemeClr val="dk1"/>
              </a:buClr>
              <a:buSzPts val="2100"/>
              <a:buNone/>
              <a:defRPr sz="2100">
                <a:solidFill>
                  <a:schemeClr val="dk1"/>
                </a:solidFill>
              </a:defRPr>
            </a:lvl9pPr>
          </a:lstStyle>
          <a:p/>
        </p:txBody>
      </p:sp>
      <p:sp>
        <p:nvSpPr>
          <p:cNvPr id="262" name="Google Shape;262;p24"/>
          <p:cNvSpPr txBox="1"/>
          <p:nvPr>
            <p:ph hasCustomPrompt="1" idx="2" type="title"/>
          </p:nvPr>
        </p:nvSpPr>
        <p:spPr>
          <a:xfrm>
            <a:off x="707575" y="1901349"/>
            <a:ext cx="4051200" cy="768900"/>
          </a:xfrm>
          <a:prstGeom prst="rect">
            <a:avLst/>
          </a:prstGeom>
          <a:solidFill>
            <a:schemeClr val="dk1"/>
          </a:solidFill>
        </p:spPr>
        <p:txBody>
          <a:bodyPr anchorCtr="0" anchor="ctr" bIns="91425" lIns="91425" spcFirstLastPara="1" rIns="91425" wrap="square" tIns="91425">
            <a:noAutofit/>
          </a:bodyPr>
          <a:lstStyle>
            <a:lvl1pPr lvl="0" rtl="0">
              <a:lnSpc>
                <a:spcPct val="115000"/>
              </a:lnSpc>
              <a:spcBef>
                <a:spcPts val="0"/>
              </a:spcBef>
              <a:spcAft>
                <a:spcPts val="0"/>
              </a:spcAft>
              <a:buClr>
                <a:schemeClr val="lt1"/>
              </a:buClr>
              <a:buSzPts val="6000"/>
              <a:buNone/>
              <a:defRPr sz="3700">
                <a:solidFill>
                  <a:schemeClr val="lt1"/>
                </a:solidFill>
              </a:defRPr>
            </a:lvl1pPr>
            <a:lvl2pPr lvl="1" rtl="0" algn="ctr">
              <a:spcBef>
                <a:spcPts val="0"/>
              </a:spcBef>
              <a:spcAft>
                <a:spcPts val="0"/>
              </a:spcAft>
              <a:buClr>
                <a:schemeClr val="lt1"/>
              </a:buClr>
              <a:buSzPts val="6000"/>
              <a:buNone/>
              <a:defRPr sz="6000">
                <a:solidFill>
                  <a:schemeClr val="lt1"/>
                </a:solidFill>
              </a:defRPr>
            </a:lvl2pPr>
            <a:lvl3pPr lvl="2" rtl="0" algn="ctr">
              <a:spcBef>
                <a:spcPts val="0"/>
              </a:spcBef>
              <a:spcAft>
                <a:spcPts val="0"/>
              </a:spcAft>
              <a:buClr>
                <a:schemeClr val="lt1"/>
              </a:buClr>
              <a:buSzPts val="6000"/>
              <a:buNone/>
              <a:defRPr sz="6000">
                <a:solidFill>
                  <a:schemeClr val="lt1"/>
                </a:solidFill>
              </a:defRPr>
            </a:lvl3pPr>
            <a:lvl4pPr lvl="3" rtl="0" algn="ctr">
              <a:spcBef>
                <a:spcPts val="0"/>
              </a:spcBef>
              <a:spcAft>
                <a:spcPts val="0"/>
              </a:spcAft>
              <a:buClr>
                <a:schemeClr val="lt1"/>
              </a:buClr>
              <a:buSzPts val="6000"/>
              <a:buNone/>
              <a:defRPr sz="6000">
                <a:solidFill>
                  <a:schemeClr val="lt1"/>
                </a:solidFill>
              </a:defRPr>
            </a:lvl4pPr>
            <a:lvl5pPr lvl="4" rtl="0" algn="ctr">
              <a:spcBef>
                <a:spcPts val="0"/>
              </a:spcBef>
              <a:spcAft>
                <a:spcPts val="0"/>
              </a:spcAft>
              <a:buClr>
                <a:schemeClr val="lt1"/>
              </a:buClr>
              <a:buSzPts val="6000"/>
              <a:buNone/>
              <a:defRPr sz="6000">
                <a:solidFill>
                  <a:schemeClr val="lt1"/>
                </a:solidFill>
              </a:defRPr>
            </a:lvl5pPr>
            <a:lvl6pPr lvl="5" rtl="0" algn="ctr">
              <a:spcBef>
                <a:spcPts val="0"/>
              </a:spcBef>
              <a:spcAft>
                <a:spcPts val="0"/>
              </a:spcAft>
              <a:buClr>
                <a:schemeClr val="lt1"/>
              </a:buClr>
              <a:buSzPts val="6000"/>
              <a:buNone/>
              <a:defRPr sz="6000">
                <a:solidFill>
                  <a:schemeClr val="lt1"/>
                </a:solidFill>
              </a:defRPr>
            </a:lvl6pPr>
            <a:lvl7pPr lvl="6" rtl="0" algn="ctr">
              <a:spcBef>
                <a:spcPts val="0"/>
              </a:spcBef>
              <a:spcAft>
                <a:spcPts val="0"/>
              </a:spcAft>
              <a:buClr>
                <a:schemeClr val="lt1"/>
              </a:buClr>
              <a:buSzPts val="6000"/>
              <a:buNone/>
              <a:defRPr sz="6000">
                <a:solidFill>
                  <a:schemeClr val="lt1"/>
                </a:solidFill>
              </a:defRPr>
            </a:lvl7pPr>
            <a:lvl8pPr lvl="7" rtl="0" algn="ctr">
              <a:spcBef>
                <a:spcPts val="0"/>
              </a:spcBef>
              <a:spcAft>
                <a:spcPts val="0"/>
              </a:spcAft>
              <a:buClr>
                <a:schemeClr val="lt1"/>
              </a:buClr>
              <a:buSzPts val="6000"/>
              <a:buNone/>
              <a:defRPr sz="6000">
                <a:solidFill>
                  <a:schemeClr val="lt1"/>
                </a:solidFill>
              </a:defRPr>
            </a:lvl8pPr>
            <a:lvl9pPr lvl="8" rtl="0" algn="ctr">
              <a:spcBef>
                <a:spcPts val="0"/>
              </a:spcBef>
              <a:spcAft>
                <a:spcPts val="0"/>
              </a:spcAft>
              <a:buClr>
                <a:schemeClr val="lt1"/>
              </a:buClr>
              <a:buSzPts val="6000"/>
              <a:buNone/>
              <a:defRPr sz="6000">
                <a:solidFill>
                  <a:schemeClr val="lt1"/>
                </a:solidFill>
              </a:defRPr>
            </a:lvl9pPr>
          </a:lstStyle>
          <a:p>
            <a:r>
              <a:t>xx%</a:t>
            </a:r>
          </a:p>
        </p:txBody>
      </p:sp>
      <p:sp>
        <p:nvSpPr>
          <p:cNvPr id="263" name="Google Shape;263;p24"/>
          <p:cNvSpPr txBox="1"/>
          <p:nvPr>
            <p:ph idx="3" type="subTitle"/>
          </p:nvPr>
        </p:nvSpPr>
        <p:spPr>
          <a:xfrm>
            <a:off x="707575" y="2670245"/>
            <a:ext cx="4051200" cy="4107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1"/>
              </a:buClr>
              <a:buSzPts val="2400"/>
              <a:buNone/>
              <a:defRPr>
                <a:solidFill>
                  <a:schemeClr val="dk1"/>
                </a:solidFill>
                <a:latin typeface="Hanken Grotesk"/>
                <a:ea typeface="Hanken Grotesk"/>
                <a:cs typeface="Hanken Grotesk"/>
                <a:sym typeface="Hanken Grotesk"/>
              </a:defRPr>
            </a:lvl1pPr>
            <a:lvl2pPr lvl="1" rtl="0" algn="ctr">
              <a:lnSpc>
                <a:spcPct val="100000"/>
              </a:lnSpc>
              <a:spcBef>
                <a:spcPts val="0"/>
              </a:spcBef>
              <a:spcAft>
                <a:spcPts val="0"/>
              </a:spcAft>
              <a:buClr>
                <a:schemeClr val="dk1"/>
              </a:buClr>
              <a:buSzPts val="2100"/>
              <a:buNone/>
              <a:defRPr sz="2100">
                <a:solidFill>
                  <a:schemeClr val="dk1"/>
                </a:solidFill>
              </a:defRPr>
            </a:lvl2pPr>
            <a:lvl3pPr lvl="2" rtl="0" algn="ctr">
              <a:lnSpc>
                <a:spcPct val="100000"/>
              </a:lnSpc>
              <a:spcBef>
                <a:spcPts val="0"/>
              </a:spcBef>
              <a:spcAft>
                <a:spcPts val="0"/>
              </a:spcAft>
              <a:buClr>
                <a:schemeClr val="dk1"/>
              </a:buClr>
              <a:buSzPts val="2100"/>
              <a:buNone/>
              <a:defRPr sz="2100">
                <a:solidFill>
                  <a:schemeClr val="dk1"/>
                </a:solidFill>
              </a:defRPr>
            </a:lvl3pPr>
            <a:lvl4pPr lvl="3" rtl="0" algn="ctr">
              <a:lnSpc>
                <a:spcPct val="100000"/>
              </a:lnSpc>
              <a:spcBef>
                <a:spcPts val="0"/>
              </a:spcBef>
              <a:spcAft>
                <a:spcPts val="0"/>
              </a:spcAft>
              <a:buClr>
                <a:schemeClr val="dk1"/>
              </a:buClr>
              <a:buSzPts val="2100"/>
              <a:buNone/>
              <a:defRPr sz="2100">
                <a:solidFill>
                  <a:schemeClr val="dk1"/>
                </a:solidFill>
              </a:defRPr>
            </a:lvl4pPr>
            <a:lvl5pPr lvl="4" rtl="0" algn="ctr">
              <a:lnSpc>
                <a:spcPct val="100000"/>
              </a:lnSpc>
              <a:spcBef>
                <a:spcPts val="0"/>
              </a:spcBef>
              <a:spcAft>
                <a:spcPts val="0"/>
              </a:spcAft>
              <a:buClr>
                <a:schemeClr val="dk1"/>
              </a:buClr>
              <a:buSzPts val="2100"/>
              <a:buNone/>
              <a:defRPr sz="2100">
                <a:solidFill>
                  <a:schemeClr val="dk1"/>
                </a:solidFill>
              </a:defRPr>
            </a:lvl5pPr>
            <a:lvl6pPr lvl="5" rtl="0" algn="ctr">
              <a:lnSpc>
                <a:spcPct val="100000"/>
              </a:lnSpc>
              <a:spcBef>
                <a:spcPts val="0"/>
              </a:spcBef>
              <a:spcAft>
                <a:spcPts val="0"/>
              </a:spcAft>
              <a:buClr>
                <a:schemeClr val="dk1"/>
              </a:buClr>
              <a:buSzPts val="2100"/>
              <a:buNone/>
              <a:defRPr sz="2100">
                <a:solidFill>
                  <a:schemeClr val="dk1"/>
                </a:solidFill>
              </a:defRPr>
            </a:lvl6pPr>
            <a:lvl7pPr lvl="6" rtl="0" algn="ctr">
              <a:lnSpc>
                <a:spcPct val="100000"/>
              </a:lnSpc>
              <a:spcBef>
                <a:spcPts val="0"/>
              </a:spcBef>
              <a:spcAft>
                <a:spcPts val="0"/>
              </a:spcAft>
              <a:buClr>
                <a:schemeClr val="dk1"/>
              </a:buClr>
              <a:buSzPts val="2100"/>
              <a:buNone/>
              <a:defRPr sz="2100">
                <a:solidFill>
                  <a:schemeClr val="dk1"/>
                </a:solidFill>
              </a:defRPr>
            </a:lvl7pPr>
            <a:lvl8pPr lvl="7" rtl="0" algn="ctr">
              <a:lnSpc>
                <a:spcPct val="100000"/>
              </a:lnSpc>
              <a:spcBef>
                <a:spcPts val="0"/>
              </a:spcBef>
              <a:spcAft>
                <a:spcPts val="0"/>
              </a:spcAft>
              <a:buClr>
                <a:schemeClr val="dk1"/>
              </a:buClr>
              <a:buSzPts val="2100"/>
              <a:buNone/>
              <a:defRPr sz="2100">
                <a:solidFill>
                  <a:schemeClr val="dk1"/>
                </a:solidFill>
              </a:defRPr>
            </a:lvl8pPr>
            <a:lvl9pPr lvl="8" rtl="0" algn="ctr">
              <a:lnSpc>
                <a:spcPct val="100000"/>
              </a:lnSpc>
              <a:spcBef>
                <a:spcPts val="0"/>
              </a:spcBef>
              <a:spcAft>
                <a:spcPts val="0"/>
              </a:spcAft>
              <a:buClr>
                <a:schemeClr val="dk1"/>
              </a:buClr>
              <a:buSzPts val="2100"/>
              <a:buNone/>
              <a:defRPr sz="2100">
                <a:solidFill>
                  <a:schemeClr val="dk1"/>
                </a:solidFill>
              </a:defRPr>
            </a:lvl9pPr>
          </a:lstStyle>
          <a:p/>
        </p:txBody>
      </p:sp>
      <p:sp>
        <p:nvSpPr>
          <p:cNvPr id="264" name="Google Shape;264;p24"/>
          <p:cNvSpPr txBox="1"/>
          <p:nvPr>
            <p:ph hasCustomPrompt="1" idx="4" type="title"/>
          </p:nvPr>
        </p:nvSpPr>
        <p:spPr>
          <a:xfrm>
            <a:off x="707575" y="3263198"/>
            <a:ext cx="4051200" cy="768900"/>
          </a:xfrm>
          <a:prstGeom prst="rect">
            <a:avLst/>
          </a:prstGeom>
          <a:solidFill>
            <a:schemeClr val="dk1"/>
          </a:solidFill>
        </p:spPr>
        <p:txBody>
          <a:bodyPr anchorCtr="0" anchor="ctr" bIns="91425" lIns="91425" spcFirstLastPara="1" rIns="91425" wrap="square" tIns="91425">
            <a:noAutofit/>
          </a:bodyPr>
          <a:lstStyle>
            <a:lvl1pPr lvl="0" rtl="0">
              <a:lnSpc>
                <a:spcPct val="115000"/>
              </a:lnSpc>
              <a:spcBef>
                <a:spcPts val="0"/>
              </a:spcBef>
              <a:spcAft>
                <a:spcPts val="0"/>
              </a:spcAft>
              <a:buClr>
                <a:schemeClr val="lt1"/>
              </a:buClr>
              <a:buSzPts val="6000"/>
              <a:buNone/>
              <a:defRPr sz="3700">
                <a:solidFill>
                  <a:schemeClr val="lt1"/>
                </a:solidFill>
              </a:defRPr>
            </a:lvl1pPr>
            <a:lvl2pPr lvl="1" rtl="0" algn="ctr">
              <a:spcBef>
                <a:spcPts val="0"/>
              </a:spcBef>
              <a:spcAft>
                <a:spcPts val="0"/>
              </a:spcAft>
              <a:buClr>
                <a:schemeClr val="lt1"/>
              </a:buClr>
              <a:buSzPts val="6000"/>
              <a:buNone/>
              <a:defRPr sz="6000">
                <a:solidFill>
                  <a:schemeClr val="lt1"/>
                </a:solidFill>
              </a:defRPr>
            </a:lvl2pPr>
            <a:lvl3pPr lvl="2" rtl="0" algn="ctr">
              <a:spcBef>
                <a:spcPts val="0"/>
              </a:spcBef>
              <a:spcAft>
                <a:spcPts val="0"/>
              </a:spcAft>
              <a:buClr>
                <a:schemeClr val="lt1"/>
              </a:buClr>
              <a:buSzPts val="6000"/>
              <a:buNone/>
              <a:defRPr sz="6000">
                <a:solidFill>
                  <a:schemeClr val="lt1"/>
                </a:solidFill>
              </a:defRPr>
            </a:lvl3pPr>
            <a:lvl4pPr lvl="3" rtl="0" algn="ctr">
              <a:spcBef>
                <a:spcPts val="0"/>
              </a:spcBef>
              <a:spcAft>
                <a:spcPts val="0"/>
              </a:spcAft>
              <a:buClr>
                <a:schemeClr val="lt1"/>
              </a:buClr>
              <a:buSzPts val="6000"/>
              <a:buNone/>
              <a:defRPr sz="6000">
                <a:solidFill>
                  <a:schemeClr val="lt1"/>
                </a:solidFill>
              </a:defRPr>
            </a:lvl4pPr>
            <a:lvl5pPr lvl="4" rtl="0" algn="ctr">
              <a:spcBef>
                <a:spcPts val="0"/>
              </a:spcBef>
              <a:spcAft>
                <a:spcPts val="0"/>
              </a:spcAft>
              <a:buClr>
                <a:schemeClr val="lt1"/>
              </a:buClr>
              <a:buSzPts val="6000"/>
              <a:buNone/>
              <a:defRPr sz="6000">
                <a:solidFill>
                  <a:schemeClr val="lt1"/>
                </a:solidFill>
              </a:defRPr>
            </a:lvl5pPr>
            <a:lvl6pPr lvl="5" rtl="0" algn="ctr">
              <a:spcBef>
                <a:spcPts val="0"/>
              </a:spcBef>
              <a:spcAft>
                <a:spcPts val="0"/>
              </a:spcAft>
              <a:buClr>
                <a:schemeClr val="lt1"/>
              </a:buClr>
              <a:buSzPts val="6000"/>
              <a:buNone/>
              <a:defRPr sz="6000">
                <a:solidFill>
                  <a:schemeClr val="lt1"/>
                </a:solidFill>
              </a:defRPr>
            </a:lvl6pPr>
            <a:lvl7pPr lvl="6" rtl="0" algn="ctr">
              <a:spcBef>
                <a:spcPts val="0"/>
              </a:spcBef>
              <a:spcAft>
                <a:spcPts val="0"/>
              </a:spcAft>
              <a:buClr>
                <a:schemeClr val="lt1"/>
              </a:buClr>
              <a:buSzPts val="6000"/>
              <a:buNone/>
              <a:defRPr sz="6000">
                <a:solidFill>
                  <a:schemeClr val="lt1"/>
                </a:solidFill>
              </a:defRPr>
            </a:lvl7pPr>
            <a:lvl8pPr lvl="7" rtl="0" algn="ctr">
              <a:spcBef>
                <a:spcPts val="0"/>
              </a:spcBef>
              <a:spcAft>
                <a:spcPts val="0"/>
              </a:spcAft>
              <a:buClr>
                <a:schemeClr val="lt1"/>
              </a:buClr>
              <a:buSzPts val="6000"/>
              <a:buNone/>
              <a:defRPr sz="6000">
                <a:solidFill>
                  <a:schemeClr val="lt1"/>
                </a:solidFill>
              </a:defRPr>
            </a:lvl8pPr>
            <a:lvl9pPr lvl="8" rtl="0" algn="ctr">
              <a:spcBef>
                <a:spcPts val="0"/>
              </a:spcBef>
              <a:spcAft>
                <a:spcPts val="0"/>
              </a:spcAft>
              <a:buClr>
                <a:schemeClr val="lt1"/>
              </a:buClr>
              <a:buSzPts val="6000"/>
              <a:buNone/>
              <a:defRPr sz="6000">
                <a:solidFill>
                  <a:schemeClr val="lt1"/>
                </a:solidFill>
              </a:defRPr>
            </a:lvl9pPr>
          </a:lstStyle>
          <a:p>
            <a:r>
              <a:t>xx%</a:t>
            </a:r>
          </a:p>
        </p:txBody>
      </p:sp>
      <p:sp>
        <p:nvSpPr>
          <p:cNvPr id="265" name="Google Shape;265;p24"/>
          <p:cNvSpPr txBox="1"/>
          <p:nvPr>
            <p:ph idx="5" type="subTitle"/>
          </p:nvPr>
        </p:nvSpPr>
        <p:spPr>
          <a:xfrm>
            <a:off x="707575" y="4032098"/>
            <a:ext cx="4051200" cy="4107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1"/>
              </a:buClr>
              <a:buSzPts val="2400"/>
              <a:buNone/>
              <a:defRPr>
                <a:solidFill>
                  <a:schemeClr val="dk1"/>
                </a:solidFill>
                <a:latin typeface="Hanken Grotesk"/>
                <a:ea typeface="Hanken Grotesk"/>
                <a:cs typeface="Hanken Grotesk"/>
                <a:sym typeface="Hanken Grotesk"/>
              </a:defRPr>
            </a:lvl1pPr>
            <a:lvl2pPr lvl="1" rtl="0" algn="ctr">
              <a:lnSpc>
                <a:spcPct val="100000"/>
              </a:lnSpc>
              <a:spcBef>
                <a:spcPts val="0"/>
              </a:spcBef>
              <a:spcAft>
                <a:spcPts val="0"/>
              </a:spcAft>
              <a:buClr>
                <a:schemeClr val="dk1"/>
              </a:buClr>
              <a:buSzPts val="2100"/>
              <a:buNone/>
              <a:defRPr sz="2100">
                <a:solidFill>
                  <a:schemeClr val="dk1"/>
                </a:solidFill>
              </a:defRPr>
            </a:lvl2pPr>
            <a:lvl3pPr lvl="2" rtl="0" algn="ctr">
              <a:lnSpc>
                <a:spcPct val="100000"/>
              </a:lnSpc>
              <a:spcBef>
                <a:spcPts val="0"/>
              </a:spcBef>
              <a:spcAft>
                <a:spcPts val="0"/>
              </a:spcAft>
              <a:buClr>
                <a:schemeClr val="dk1"/>
              </a:buClr>
              <a:buSzPts val="2100"/>
              <a:buNone/>
              <a:defRPr sz="2100">
                <a:solidFill>
                  <a:schemeClr val="dk1"/>
                </a:solidFill>
              </a:defRPr>
            </a:lvl3pPr>
            <a:lvl4pPr lvl="3" rtl="0" algn="ctr">
              <a:lnSpc>
                <a:spcPct val="100000"/>
              </a:lnSpc>
              <a:spcBef>
                <a:spcPts val="0"/>
              </a:spcBef>
              <a:spcAft>
                <a:spcPts val="0"/>
              </a:spcAft>
              <a:buClr>
                <a:schemeClr val="dk1"/>
              </a:buClr>
              <a:buSzPts val="2100"/>
              <a:buNone/>
              <a:defRPr sz="2100">
                <a:solidFill>
                  <a:schemeClr val="dk1"/>
                </a:solidFill>
              </a:defRPr>
            </a:lvl4pPr>
            <a:lvl5pPr lvl="4" rtl="0" algn="ctr">
              <a:lnSpc>
                <a:spcPct val="100000"/>
              </a:lnSpc>
              <a:spcBef>
                <a:spcPts val="0"/>
              </a:spcBef>
              <a:spcAft>
                <a:spcPts val="0"/>
              </a:spcAft>
              <a:buClr>
                <a:schemeClr val="dk1"/>
              </a:buClr>
              <a:buSzPts val="2100"/>
              <a:buNone/>
              <a:defRPr sz="2100">
                <a:solidFill>
                  <a:schemeClr val="dk1"/>
                </a:solidFill>
              </a:defRPr>
            </a:lvl5pPr>
            <a:lvl6pPr lvl="5" rtl="0" algn="ctr">
              <a:lnSpc>
                <a:spcPct val="100000"/>
              </a:lnSpc>
              <a:spcBef>
                <a:spcPts val="0"/>
              </a:spcBef>
              <a:spcAft>
                <a:spcPts val="0"/>
              </a:spcAft>
              <a:buClr>
                <a:schemeClr val="dk1"/>
              </a:buClr>
              <a:buSzPts val="2100"/>
              <a:buNone/>
              <a:defRPr sz="2100">
                <a:solidFill>
                  <a:schemeClr val="dk1"/>
                </a:solidFill>
              </a:defRPr>
            </a:lvl6pPr>
            <a:lvl7pPr lvl="6" rtl="0" algn="ctr">
              <a:lnSpc>
                <a:spcPct val="100000"/>
              </a:lnSpc>
              <a:spcBef>
                <a:spcPts val="0"/>
              </a:spcBef>
              <a:spcAft>
                <a:spcPts val="0"/>
              </a:spcAft>
              <a:buClr>
                <a:schemeClr val="dk1"/>
              </a:buClr>
              <a:buSzPts val="2100"/>
              <a:buNone/>
              <a:defRPr sz="2100">
                <a:solidFill>
                  <a:schemeClr val="dk1"/>
                </a:solidFill>
              </a:defRPr>
            </a:lvl7pPr>
            <a:lvl8pPr lvl="7" rtl="0" algn="ctr">
              <a:lnSpc>
                <a:spcPct val="100000"/>
              </a:lnSpc>
              <a:spcBef>
                <a:spcPts val="0"/>
              </a:spcBef>
              <a:spcAft>
                <a:spcPts val="0"/>
              </a:spcAft>
              <a:buClr>
                <a:schemeClr val="dk1"/>
              </a:buClr>
              <a:buSzPts val="2100"/>
              <a:buNone/>
              <a:defRPr sz="2100">
                <a:solidFill>
                  <a:schemeClr val="dk1"/>
                </a:solidFill>
              </a:defRPr>
            </a:lvl8pPr>
            <a:lvl9pPr lvl="8" rtl="0" algn="ctr">
              <a:lnSpc>
                <a:spcPct val="100000"/>
              </a:lnSpc>
              <a:spcBef>
                <a:spcPts val="0"/>
              </a:spcBef>
              <a:spcAft>
                <a:spcPts val="0"/>
              </a:spcAft>
              <a:buClr>
                <a:schemeClr val="dk1"/>
              </a:buClr>
              <a:buSzPts val="2100"/>
              <a:buNone/>
              <a:defRPr sz="2100">
                <a:solidFill>
                  <a:schemeClr val="dk1"/>
                </a:solidFill>
              </a:defRPr>
            </a:lvl9pPr>
          </a:lstStyle>
          <a:p/>
        </p:txBody>
      </p:sp>
      <p:sp>
        <p:nvSpPr>
          <p:cNvPr id="266" name="Google Shape;266;p24"/>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1">
  <p:cSld name="CUSTOM_11">
    <p:spTree>
      <p:nvGrpSpPr>
        <p:cNvPr id="267" name="Shape 267"/>
        <p:cNvGrpSpPr/>
        <p:nvPr/>
      </p:nvGrpSpPr>
      <p:grpSpPr>
        <a:xfrm>
          <a:off x="0" y="0"/>
          <a:ext cx="0" cy="0"/>
          <a:chOff x="0" y="0"/>
          <a:chExt cx="0" cy="0"/>
        </a:xfrm>
      </p:grpSpPr>
      <p:sp>
        <p:nvSpPr>
          <p:cNvPr id="268" name="Google Shape;268;p25"/>
          <p:cNvSpPr/>
          <p:nvPr/>
        </p:nvSpPr>
        <p:spPr>
          <a:xfrm>
            <a:off x="8240650" y="-9265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69" name="Google Shape;269;p25"/>
          <p:cNvGrpSpPr/>
          <p:nvPr/>
        </p:nvGrpSpPr>
        <p:grpSpPr>
          <a:xfrm>
            <a:off x="-19050" y="232800"/>
            <a:ext cx="9189150" cy="4684500"/>
            <a:chOff x="-19050" y="232800"/>
            <a:chExt cx="9189150" cy="4684500"/>
          </a:xfrm>
        </p:grpSpPr>
        <p:sp>
          <p:nvSpPr>
            <p:cNvPr id="270" name="Google Shape;270;p25"/>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71" name="Google Shape;271;p25"/>
            <p:cNvCxnSpPr/>
            <p:nvPr/>
          </p:nvCxnSpPr>
          <p:spPr>
            <a:xfrm rot="10800000">
              <a:off x="-19050" y="49173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272" name="Google Shape;272;p25"/>
            <p:cNvCxnSpPr/>
            <p:nvPr/>
          </p:nvCxnSpPr>
          <p:spPr>
            <a:xfrm rot="10800000">
              <a:off x="8911200" y="232800"/>
              <a:ext cx="258900" cy="0"/>
            </a:xfrm>
            <a:prstGeom prst="straightConnector1">
              <a:avLst/>
            </a:prstGeom>
            <a:noFill/>
            <a:ln cap="flat" cmpd="sng" w="19050">
              <a:solidFill>
                <a:schemeClr val="dk1"/>
              </a:solidFill>
              <a:prstDash val="solid"/>
              <a:round/>
              <a:headEnd len="med" w="med" type="none"/>
              <a:tailEnd len="med" w="med" type="none"/>
            </a:ln>
          </p:spPr>
        </p:cxnSp>
      </p:grpSp>
      <p:sp>
        <p:nvSpPr>
          <p:cNvPr id="273" name="Google Shape;273;p25"/>
          <p:cNvSpPr txBox="1"/>
          <p:nvPr>
            <p:ph type="title"/>
          </p:nvPr>
        </p:nvSpPr>
        <p:spPr>
          <a:xfrm>
            <a:off x="722376" y="445025"/>
            <a:ext cx="77085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atin typeface="Lato"/>
                <a:ea typeface="Lato"/>
                <a:cs typeface="Lato"/>
                <a:sym typeface="Lato"/>
              </a:defRPr>
            </a:lvl2pPr>
            <a:lvl3pPr lvl="2" rtl="0">
              <a:spcBef>
                <a:spcPts val="0"/>
              </a:spcBef>
              <a:spcAft>
                <a:spcPts val="0"/>
              </a:spcAft>
              <a:buSzPts val="3000"/>
              <a:buNone/>
              <a:defRPr>
                <a:latin typeface="Lato"/>
                <a:ea typeface="Lato"/>
                <a:cs typeface="Lato"/>
                <a:sym typeface="Lato"/>
              </a:defRPr>
            </a:lvl3pPr>
            <a:lvl4pPr lvl="3" rtl="0">
              <a:spcBef>
                <a:spcPts val="0"/>
              </a:spcBef>
              <a:spcAft>
                <a:spcPts val="0"/>
              </a:spcAft>
              <a:buSzPts val="3000"/>
              <a:buNone/>
              <a:defRPr>
                <a:latin typeface="Lato"/>
                <a:ea typeface="Lato"/>
                <a:cs typeface="Lato"/>
                <a:sym typeface="Lato"/>
              </a:defRPr>
            </a:lvl4pPr>
            <a:lvl5pPr lvl="4" rtl="0">
              <a:spcBef>
                <a:spcPts val="0"/>
              </a:spcBef>
              <a:spcAft>
                <a:spcPts val="0"/>
              </a:spcAft>
              <a:buSzPts val="3000"/>
              <a:buNone/>
              <a:defRPr>
                <a:latin typeface="Lato"/>
                <a:ea typeface="Lato"/>
                <a:cs typeface="Lato"/>
                <a:sym typeface="Lato"/>
              </a:defRPr>
            </a:lvl5pPr>
            <a:lvl6pPr lvl="5" rtl="0">
              <a:spcBef>
                <a:spcPts val="0"/>
              </a:spcBef>
              <a:spcAft>
                <a:spcPts val="0"/>
              </a:spcAft>
              <a:buSzPts val="3000"/>
              <a:buNone/>
              <a:defRPr>
                <a:latin typeface="Lato"/>
                <a:ea typeface="Lato"/>
                <a:cs typeface="Lato"/>
                <a:sym typeface="Lato"/>
              </a:defRPr>
            </a:lvl6pPr>
            <a:lvl7pPr lvl="6" rtl="0">
              <a:spcBef>
                <a:spcPts val="0"/>
              </a:spcBef>
              <a:spcAft>
                <a:spcPts val="0"/>
              </a:spcAft>
              <a:buSzPts val="3000"/>
              <a:buNone/>
              <a:defRPr>
                <a:latin typeface="Lato"/>
                <a:ea typeface="Lato"/>
                <a:cs typeface="Lato"/>
                <a:sym typeface="Lato"/>
              </a:defRPr>
            </a:lvl7pPr>
            <a:lvl8pPr lvl="7" rtl="0">
              <a:spcBef>
                <a:spcPts val="0"/>
              </a:spcBef>
              <a:spcAft>
                <a:spcPts val="0"/>
              </a:spcAft>
              <a:buSzPts val="3000"/>
              <a:buNone/>
              <a:defRPr>
                <a:latin typeface="Lato"/>
                <a:ea typeface="Lato"/>
                <a:cs typeface="Lato"/>
                <a:sym typeface="Lato"/>
              </a:defRPr>
            </a:lvl8pPr>
            <a:lvl9pPr lvl="8" rtl="0">
              <a:spcBef>
                <a:spcPts val="0"/>
              </a:spcBef>
              <a:spcAft>
                <a:spcPts val="0"/>
              </a:spcAft>
              <a:buSzPts val="3000"/>
              <a:buNone/>
              <a:defRPr>
                <a:latin typeface="Lato"/>
                <a:ea typeface="Lato"/>
                <a:cs typeface="Lato"/>
                <a:sym typeface="Lato"/>
              </a:defRPr>
            </a:lvl9pPr>
          </a:lstStyle>
          <a:p/>
        </p:txBody>
      </p:sp>
      <p:sp>
        <p:nvSpPr>
          <p:cNvPr id="274" name="Google Shape;274;p25"/>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2">
  <p:cSld name="CUSTOM_11_1">
    <p:spTree>
      <p:nvGrpSpPr>
        <p:cNvPr id="275" name="Shape 275"/>
        <p:cNvGrpSpPr/>
        <p:nvPr/>
      </p:nvGrpSpPr>
      <p:grpSpPr>
        <a:xfrm>
          <a:off x="0" y="0"/>
          <a:ext cx="0" cy="0"/>
          <a:chOff x="0" y="0"/>
          <a:chExt cx="0" cy="0"/>
        </a:xfrm>
      </p:grpSpPr>
      <p:sp>
        <p:nvSpPr>
          <p:cNvPr id="276" name="Google Shape;276;p26"/>
          <p:cNvSpPr/>
          <p:nvPr/>
        </p:nvSpPr>
        <p:spPr>
          <a:xfrm>
            <a:off x="-9243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77" name="Google Shape;277;p26"/>
          <p:cNvGrpSpPr/>
          <p:nvPr/>
        </p:nvGrpSpPr>
        <p:grpSpPr>
          <a:xfrm>
            <a:off x="232200" y="232800"/>
            <a:ext cx="8988300" cy="4964300"/>
            <a:chOff x="232200" y="232800"/>
            <a:chExt cx="8988300" cy="4964300"/>
          </a:xfrm>
        </p:grpSpPr>
        <p:sp>
          <p:nvSpPr>
            <p:cNvPr id="278" name="Google Shape;278;p26"/>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79" name="Google Shape;279;p26"/>
            <p:cNvCxnSpPr/>
            <p:nvPr/>
          </p:nvCxnSpPr>
          <p:spPr>
            <a:xfrm rot="10800000">
              <a:off x="8911200" y="232800"/>
              <a:ext cx="309300" cy="0"/>
            </a:xfrm>
            <a:prstGeom prst="straightConnector1">
              <a:avLst/>
            </a:prstGeom>
            <a:noFill/>
            <a:ln cap="flat" cmpd="sng" w="19050">
              <a:solidFill>
                <a:schemeClr val="dk1"/>
              </a:solidFill>
              <a:prstDash val="solid"/>
              <a:round/>
              <a:headEnd len="med" w="med" type="none"/>
              <a:tailEnd len="med" w="med" type="none"/>
            </a:ln>
          </p:spPr>
        </p:cxnSp>
        <p:cxnSp>
          <p:nvCxnSpPr>
            <p:cNvPr id="280" name="Google Shape;280;p26"/>
            <p:cNvCxnSpPr/>
            <p:nvPr/>
          </p:nvCxnSpPr>
          <p:spPr>
            <a:xfrm rot="10800000">
              <a:off x="232200" y="4890500"/>
              <a:ext cx="0" cy="306600"/>
            </a:xfrm>
            <a:prstGeom prst="straightConnector1">
              <a:avLst/>
            </a:prstGeom>
            <a:noFill/>
            <a:ln cap="flat" cmpd="sng" w="19050">
              <a:solidFill>
                <a:schemeClr val="dk1"/>
              </a:solidFill>
              <a:prstDash val="solid"/>
              <a:round/>
              <a:headEnd len="med" w="med" type="none"/>
              <a:tailEnd len="med" w="med" type="none"/>
            </a:ln>
          </p:spPr>
        </p:cxnSp>
      </p:grpSp>
      <p:sp>
        <p:nvSpPr>
          <p:cNvPr id="281" name="Google Shape;281;p26"/>
          <p:cNvSpPr txBox="1"/>
          <p:nvPr>
            <p:ph type="title"/>
          </p:nvPr>
        </p:nvSpPr>
        <p:spPr>
          <a:xfrm>
            <a:off x="722376" y="445025"/>
            <a:ext cx="77085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atin typeface="Lato"/>
                <a:ea typeface="Lato"/>
                <a:cs typeface="Lato"/>
                <a:sym typeface="Lato"/>
              </a:defRPr>
            </a:lvl2pPr>
            <a:lvl3pPr lvl="2" rtl="0">
              <a:spcBef>
                <a:spcPts val="0"/>
              </a:spcBef>
              <a:spcAft>
                <a:spcPts val="0"/>
              </a:spcAft>
              <a:buSzPts val="3000"/>
              <a:buNone/>
              <a:defRPr>
                <a:latin typeface="Lato"/>
                <a:ea typeface="Lato"/>
                <a:cs typeface="Lato"/>
                <a:sym typeface="Lato"/>
              </a:defRPr>
            </a:lvl3pPr>
            <a:lvl4pPr lvl="3" rtl="0">
              <a:spcBef>
                <a:spcPts val="0"/>
              </a:spcBef>
              <a:spcAft>
                <a:spcPts val="0"/>
              </a:spcAft>
              <a:buSzPts val="3000"/>
              <a:buNone/>
              <a:defRPr>
                <a:latin typeface="Lato"/>
                <a:ea typeface="Lato"/>
                <a:cs typeface="Lato"/>
                <a:sym typeface="Lato"/>
              </a:defRPr>
            </a:lvl4pPr>
            <a:lvl5pPr lvl="4" rtl="0">
              <a:spcBef>
                <a:spcPts val="0"/>
              </a:spcBef>
              <a:spcAft>
                <a:spcPts val="0"/>
              </a:spcAft>
              <a:buSzPts val="3000"/>
              <a:buNone/>
              <a:defRPr>
                <a:latin typeface="Lato"/>
                <a:ea typeface="Lato"/>
                <a:cs typeface="Lato"/>
                <a:sym typeface="Lato"/>
              </a:defRPr>
            </a:lvl5pPr>
            <a:lvl6pPr lvl="5" rtl="0">
              <a:spcBef>
                <a:spcPts val="0"/>
              </a:spcBef>
              <a:spcAft>
                <a:spcPts val="0"/>
              </a:spcAft>
              <a:buSzPts val="3000"/>
              <a:buNone/>
              <a:defRPr>
                <a:latin typeface="Lato"/>
                <a:ea typeface="Lato"/>
                <a:cs typeface="Lato"/>
                <a:sym typeface="Lato"/>
              </a:defRPr>
            </a:lvl6pPr>
            <a:lvl7pPr lvl="6" rtl="0">
              <a:spcBef>
                <a:spcPts val="0"/>
              </a:spcBef>
              <a:spcAft>
                <a:spcPts val="0"/>
              </a:spcAft>
              <a:buSzPts val="3000"/>
              <a:buNone/>
              <a:defRPr>
                <a:latin typeface="Lato"/>
                <a:ea typeface="Lato"/>
                <a:cs typeface="Lato"/>
                <a:sym typeface="Lato"/>
              </a:defRPr>
            </a:lvl7pPr>
            <a:lvl8pPr lvl="7" rtl="0">
              <a:spcBef>
                <a:spcPts val="0"/>
              </a:spcBef>
              <a:spcAft>
                <a:spcPts val="0"/>
              </a:spcAft>
              <a:buSzPts val="3000"/>
              <a:buNone/>
              <a:defRPr>
                <a:latin typeface="Lato"/>
                <a:ea typeface="Lato"/>
                <a:cs typeface="Lato"/>
                <a:sym typeface="Lato"/>
              </a:defRPr>
            </a:lvl8pPr>
            <a:lvl9pPr lvl="8" rtl="0">
              <a:spcBef>
                <a:spcPts val="0"/>
              </a:spcBef>
              <a:spcAft>
                <a:spcPts val="0"/>
              </a:spcAft>
              <a:buSzPts val="3000"/>
              <a:buNone/>
              <a:defRPr>
                <a:latin typeface="Lato"/>
                <a:ea typeface="Lato"/>
                <a:cs typeface="Lato"/>
                <a:sym typeface="Lato"/>
              </a:defRPr>
            </a:lvl9pPr>
          </a:lstStyle>
          <a:p/>
        </p:txBody>
      </p:sp>
      <p:sp>
        <p:nvSpPr>
          <p:cNvPr id="282" name="Google Shape;282;p26"/>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anks">
  <p:cSld name="CUSTOM_3_1">
    <p:spTree>
      <p:nvGrpSpPr>
        <p:cNvPr id="283" name="Shape 283"/>
        <p:cNvGrpSpPr/>
        <p:nvPr/>
      </p:nvGrpSpPr>
      <p:grpSpPr>
        <a:xfrm>
          <a:off x="0" y="0"/>
          <a:ext cx="0" cy="0"/>
          <a:chOff x="0" y="0"/>
          <a:chExt cx="0" cy="0"/>
        </a:xfrm>
      </p:grpSpPr>
      <p:sp>
        <p:nvSpPr>
          <p:cNvPr id="284" name="Google Shape;284;p27"/>
          <p:cNvSpPr/>
          <p:nvPr/>
        </p:nvSpPr>
        <p:spPr>
          <a:xfrm>
            <a:off x="6677100" y="-9050"/>
            <a:ext cx="5161500" cy="51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85" name="Google Shape;285;p27"/>
          <p:cNvGrpSpPr/>
          <p:nvPr/>
        </p:nvGrpSpPr>
        <p:grpSpPr>
          <a:xfrm>
            <a:off x="713223" y="-79050"/>
            <a:ext cx="8791100" cy="4687625"/>
            <a:chOff x="-669332" y="-79050"/>
            <a:chExt cx="10173707" cy="4687625"/>
          </a:xfrm>
        </p:grpSpPr>
        <p:sp>
          <p:nvSpPr>
            <p:cNvPr id="286" name="Google Shape;286;p27"/>
            <p:cNvSpPr/>
            <p:nvPr/>
          </p:nvSpPr>
          <p:spPr>
            <a:xfrm>
              <a:off x="-669325" y="533550"/>
              <a:ext cx="91002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87" name="Google Shape;287;p27"/>
            <p:cNvCxnSpPr/>
            <p:nvPr/>
          </p:nvCxnSpPr>
          <p:spPr>
            <a:xfrm rot="10800000">
              <a:off x="-669332" y="-79050"/>
              <a:ext cx="0" cy="624900"/>
            </a:xfrm>
            <a:prstGeom prst="straightConnector1">
              <a:avLst/>
            </a:prstGeom>
            <a:noFill/>
            <a:ln cap="flat" cmpd="sng" w="19050">
              <a:solidFill>
                <a:schemeClr val="dk1"/>
              </a:solidFill>
              <a:prstDash val="solid"/>
              <a:round/>
              <a:headEnd len="med" w="med" type="none"/>
              <a:tailEnd len="med" w="med" type="none"/>
            </a:ln>
          </p:spPr>
        </p:cxnSp>
        <p:cxnSp>
          <p:nvCxnSpPr>
            <p:cNvPr id="288" name="Google Shape;288;p27"/>
            <p:cNvCxnSpPr/>
            <p:nvPr/>
          </p:nvCxnSpPr>
          <p:spPr>
            <a:xfrm>
              <a:off x="8425275" y="4608575"/>
              <a:ext cx="1079100" cy="0"/>
            </a:xfrm>
            <a:prstGeom prst="straightConnector1">
              <a:avLst/>
            </a:prstGeom>
            <a:noFill/>
            <a:ln cap="flat" cmpd="sng" w="19050">
              <a:solidFill>
                <a:schemeClr val="dk1"/>
              </a:solidFill>
              <a:prstDash val="solid"/>
              <a:round/>
              <a:headEnd len="med" w="med" type="none"/>
              <a:tailEnd len="med" w="med" type="none"/>
            </a:ln>
          </p:spPr>
        </p:cxnSp>
      </p:grpSp>
      <p:sp>
        <p:nvSpPr>
          <p:cNvPr id="289" name="Google Shape;289;p27"/>
          <p:cNvSpPr txBox="1"/>
          <p:nvPr>
            <p:ph type="title"/>
          </p:nvPr>
        </p:nvSpPr>
        <p:spPr>
          <a:xfrm>
            <a:off x="1094263" y="778325"/>
            <a:ext cx="4448100" cy="1058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5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290" name="Google Shape;290;p27"/>
          <p:cNvSpPr txBox="1"/>
          <p:nvPr>
            <p:ph idx="1" type="subTitle"/>
          </p:nvPr>
        </p:nvSpPr>
        <p:spPr>
          <a:xfrm>
            <a:off x="1094225" y="1651512"/>
            <a:ext cx="4448100" cy="1224900"/>
          </a:xfrm>
          <a:prstGeom prst="rect">
            <a:avLst/>
          </a:prstGeom>
        </p:spPr>
        <p:txBody>
          <a:bodyPr anchorCtr="0" anchor="t" bIns="91425" lIns="91425" spcFirstLastPara="1" rIns="91425" wrap="square" tIns="91425">
            <a:noAutofit/>
          </a:bodyPr>
          <a:lstStyle>
            <a:lvl1pPr lvl="0" rtl="0">
              <a:spcBef>
                <a:spcPts val="0"/>
              </a:spcBef>
              <a:spcAft>
                <a:spcPts val="0"/>
              </a:spcAft>
              <a:buSzPts val="1400"/>
              <a:buNone/>
              <a:defRPr>
                <a:latin typeface="Hanken Grotesk"/>
                <a:ea typeface="Hanken Grotesk"/>
                <a:cs typeface="Hanken Grotesk"/>
                <a:sym typeface="Hanken Grotesk"/>
              </a:defRPr>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291" name="Google Shape;291;p27"/>
          <p:cNvSpPr txBox="1"/>
          <p:nvPr/>
        </p:nvSpPr>
        <p:spPr>
          <a:xfrm>
            <a:off x="1094225" y="3383825"/>
            <a:ext cx="5797200" cy="556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300"/>
              </a:spcBef>
              <a:spcAft>
                <a:spcPts val="0"/>
              </a:spcAft>
              <a:buNone/>
            </a:pPr>
            <a:r>
              <a:rPr lang="en" sz="1200">
                <a:solidFill>
                  <a:schemeClr val="dk1"/>
                </a:solidFill>
                <a:latin typeface="Hanken Grotesk"/>
                <a:ea typeface="Hanken Grotesk"/>
                <a:cs typeface="Hanken Grotesk"/>
                <a:sym typeface="Hanken Grotesk"/>
              </a:rPr>
              <a:t>CREDITS: This presentation template was created by </a:t>
            </a:r>
            <a:r>
              <a:rPr b="1" lang="en" sz="1200" u="sng">
                <a:solidFill>
                  <a:schemeClr val="dk1"/>
                </a:solidFill>
                <a:latin typeface="Hanken Grotesk"/>
                <a:ea typeface="Hanken Grotesk"/>
                <a:cs typeface="Hanken Grotesk"/>
                <a:sym typeface="Hanken Grotesk"/>
                <a:hlinkClick r:id="rId2">
                  <a:extLst>
                    <a:ext uri="{A12FA001-AC4F-418D-AE19-62706E023703}">
                      <ahyp:hlinkClr val="tx"/>
                    </a:ext>
                  </a:extLst>
                </a:hlinkClick>
              </a:rPr>
              <a:t>Slidesgo</a:t>
            </a:r>
            <a:r>
              <a:rPr b="1" lang="en" sz="1200">
                <a:solidFill>
                  <a:schemeClr val="dk1"/>
                </a:solidFill>
                <a:latin typeface="Hanken Grotesk"/>
                <a:ea typeface="Hanken Grotesk"/>
                <a:cs typeface="Hanken Grotesk"/>
                <a:sym typeface="Hanken Grotesk"/>
              </a:rPr>
              <a:t>,</a:t>
            </a:r>
            <a:r>
              <a:rPr lang="en" sz="1200">
                <a:solidFill>
                  <a:schemeClr val="dk1"/>
                </a:solidFill>
                <a:latin typeface="Hanken Grotesk"/>
                <a:ea typeface="Hanken Grotesk"/>
                <a:cs typeface="Hanken Grotesk"/>
                <a:sym typeface="Hanken Grotesk"/>
              </a:rPr>
              <a:t> and includes icons by</a:t>
            </a:r>
            <a:r>
              <a:rPr b="1" lang="en" sz="1200">
                <a:solidFill>
                  <a:schemeClr val="dk1"/>
                </a:solidFill>
                <a:latin typeface="Hanken Grotesk"/>
                <a:ea typeface="Hanken Grotesk"/>
                <a:cs typeface="Hanken Grotesk"/>
                <a:sym typeface="Hanken Grotesk"/>
              </a:rPr>
              <a:t> </a:t>
            </a:r>
            <a:r>
              <a:rPr b="1" lang="en" sz="1200" u="sng">
                <a:solidFill>
                  <a:schemeClr val="dk1"/>
                </a:solidFill>
                <a:latin typeface="Hanken Grotesk"/>
                <a:ea typeface="Hanken Grotesk"/>
                <a:cs typeface="Hanken Grotesk"/>
                <a:sym typeface="Hanken Grotesk"/>
                <a:hlinkClick r:id="rId3">
                  <a:extLst>
                    <a:ext uri="{A12FA001-AC4F-418D-AE19-62706E023703}">
                      <ahyp:hlinkClr val="tx"/>
                    </a:ext>
                  </a:extLst>
                </a:hlinkClick>
              </a:rPr>
              <a:t>Flaticon</a:t>
            </a:r>
            <a:r>
              <a:rPr b="1" lang="en" sz="1200">
                <a:solidFill>
                  <a:schemeClr val="dk1"/>
                </a:solidFill>
                <a:latin typeface="Hanken Grotesk"/>
                <a:ea typeface="Hanken Grotesk"/>
                <a:cs typeface="Hanken Grotesk"/>
                <a:sym typeface="Hanken Grotesk"/>
              </a:rPr>
              <a:t>,</a:t>
            </a:r>
            <a:r>
              <a:rPr lang="en" sz="1200">
                <a:solidFill>
                  <a:schemeClr val="dk1"/>
                </a:solidFill>
                <a:latin typeface="Hanken Grotesk"/>
                <a:ea typeface="Hanken Grotesk"/>
                <a:cs typeface="Hanken Grotesk"/>
                <a:sym typeface="Hanken Grotesk"/>
              </a:rPr>
              <a:t> and infographics &amp; images by </a:t>
            </a:r>
            <a:r>
              <a:rPr b="1" lang="en" sz="1200" u="sng">
                <a:solidFill>
                  <a:schemeClr val="dk1"/>
                </a:solidFill>
                <a:latin typeface="Hanken Grotesk"/>
                <a:ea typeface="Hanken Grotesk"/>
                <a:cs typeface="Hanken Grotesk"/>
                <a:sym typeface="Hanken Grotesk"/>
                <a:hlinkClick r:id="rId4">
                  <a:extLst>
                    <a:ext uri="{A12FA001-AC4F-418D-AE19-62706E023703}">
                      <ahyp:hlinkClr val="tx"/>
                    </a:ext>
                  </a:extLst>
                </a:hlinkClick>
              </a:rPr>
              <a:t>Freepik</a:t>
            </a:r>
            <a:r>
              <a:rPr b="1" lang="en" sz="1200" u="sng">
                <a:solidFill>
                  <a:schemeClr val="dk1"/>
                </a:solidFill>
                <a:latin typeface="Hanken Grotesk"/>
                <a:ea typeface="Hanken Grotesk"/>
                <a:cs typeface="Hanken Grotesk"/>
                <a:sym typeface="Hanken Grotesk"/>
              </a:rPr>
              <a:t> </a:t>
            </a:r>
            <a:endParaRPr b="1" sz="1200" u="sng">
              <a:solidFill>
                <a:schemeClr val="dk1"/>
              </a:solidFill>
              <a:latin typeface="Hanken Grotesk"/>
              <a:ea typeface="Hanken Grotesk"/>
              <a:cs typeface="Hanken Grotesk"/>
              <a:sym typeface="Hanken Grotesk"/>
            </a:endParaRPr>
          </a:p>
        </p:txBody>
      </p:sp>
      <p:sp>
        <p:nvSpPr>
          <p:cNvPr id="292" name="Google Shape;292;p27"/>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p:cSld name="CUSTOM_7">
    <p:spTree>
      <p:nvGrpSpPr>
        <p:cNvPr id="293" name="Shape 293"/>
        <p:cNvGrpSpPr/>
        <p:nvPr/>
      </p:nvGrpSpPr>
      <p:grpSpPr>
        <a:xfrm>
          <a:off x="0" y="0"/>
          <a:ext cx="0" cy="0"/>
          <a:chOff x="0" y="0"/>
          <a:chExt cx="0" cy="0"/>
        </a:xfrm>
      </p:grpSpPr>
      <p:sp>
        <p:nvSpPr>
          <p:cNvPr id="294" name="Google Shape;294;p28"/>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95" name="Google Shape;295;p28"/>
          <p:cNvGrpSpPr/>
          <p:nvPr/>
        </p:nvGrpSpPr>
        <p:grpSpPr>
          <a:xfrm>
            <a:off x="232200" y="-49400"/>
            <a:ext cx="8679000" cy="5250800"/>
            <a:chOff x="232200" y="-49400"/>
            <a:chExt cx="8679000" cy="5250800"/>
          </a:xfrm>
        </p:grpSpPr>
        <p:sp>
          <p:nvSpPr>
            <p:cNvPr id="296" name="Google Shape;296;p28"/>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97" name="Google Shape;297;p28"/>
            <p:cNvGrpSpPr/>
            <p:nvPr/>
          </p:nvGrpSpPr>
          <p:grpSpPr>
            <a:xfrm>
              <a:off x="232200" y="-49400"/>
              <a:ext cx="8679000" cy="5250800"/>
              <a:chOff x="232200" y="-49400"/>
              <a:chExt cx="8679000" cy="5250800"/>
            </a:xfrm>
          </p:grpSpPr>
          <p:cxnSp>
            <p:nvCxnSpPr>
              <p:cNvPr id="298" name="Google Shape;298;p28"/>
              <p:cNvCxnSpPr/>
              <p:nvPr/>
            </p:nvCxnSpPr>
            <p:spPr>
              <a:xfrm rot="10800000">
                <a:off x="232200" y="-49400"/>
                <a:ext cx="0" cy="284100"/>
              </a:xfrm>
              <a:prstGeom prst="straightConnector1">
                <a:avLst/>
              </a:prstGeom>
              <a:noFill/>
              <a:ln cap="flat" cmpd="sng" w="19050">
                <a:solidFill>
                  <a:schemeClr val="dk1"/>
                </a:solidFill>
                <a:prstDash val="solid"/>
                <a:round/>
                <a:headEnd len="med" w="med" type="none"/>
                <a:tailEnd len="med" w="med" type="none"/>
              </a:ln>
            </p:spPr>
          </p:cxnSp>
          <p:cxnSp>
            <p:nvCxnSpPr>
              <p:cNvPr id="299" name="Google Shape;299;p28"/>
              <p:cNvCxnSpPr/>
              <p:nvPr/>
            </p:nvCxnSpPr>
            <p:spPr>
              <a:xfrm rot="10800000">
                <a:off x="8911200" y="4917300"/>
                <a:ext cx="0" cy="284100"/>
              </a:xfrm>
              <a:prstGeom prst="straightConnector1">
                <a:avLst/>
              </a:prstGeom>
              <a:noFill/>
              <a:ln cap="flat" cmpd="sng" w="19050">
                <a:solidFill>
                  <a:schemeClr val="dk1"/>
                </a:solidFill>
                <a:prstDash val="solid"/>
                <a:round/>
                <a:headEnd len="med" w="med" type="none"/>
                <a:tailEnd len="med" w="med" type="none"/>
              </a:ln>
            </p:spPr>
          </p:cxnSp>
        </p:grpSp>
      </p:grpSp>
      <p:sp>
        <p:nvSpPr>
          <p:cNvPr id="300" name="Google Shape;300;p28"/>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1">
  <p:cSld name="CUSTOM_8">
    <p:spTree>
      <p:nvGrpSpPr>
        <p:cNvPr id="301" name="Shape 301"/>
        <p:cNvGrpSpPr/>
        <p:nvPr/>
      </p:nvGrpSpPr>
      <p:grpSpPr>
        <a:xfrm>
          <a:off x="0" y="0"/>
          <a:ext cx="0" cy="0"/>
          <a:chOff x="0" y="0"/>
          <a:chExt cx="0" cy="0"/>
        </a:xfrm>
      </p:grpSpPr>
      <p:sp>
        <p:nvSpPr>
          <p:cNvPr id="302" name="Google Shape;302;p29"/>
          <p:cNvSpPr/>
          <p:nvPr/>
        </p:nvSpPr>
        <p:spPr>
          <a:xfrm>
            <a:off x="8141975" y="-88657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03" name="Google Shape;303;p29"/>
          <p:cNvGrpSpPr/>
          <p:nvPr/>
        </p:nvGrpSpPr>
        <p:grpSpPr>
          <a:xfrm>
            <a:off x="232200" y="232800"/>
            <a:ext cx="9045000" cy="4975500"/>
            <a:chOff x="232200" y="232800"/>
            <a:chExt cx="9045000" cy="4975500"/>
          </a:xfrm>
        </p:grpSpPr>
        <p:sp>
          <p:nvSpPr>
            <p:cNvPr id="304" name="Google Shape;304;p29"/>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05" name="Google Shape;305;p29"/>
            <p:cNvCxnSpPr/>
            <p:nvPr/>
          </p:nvCxnSpPr>
          <p:spPr>
            <a:xfrm>
              <a:off x="8911200" y="232800"/>
              <a:ext cx="366000" cy="0"/>
            </a:xfrm>
            <a:prstGeom prst="straightConnector1">
              <a:avLst/>
            </a:prstGeom>
            <a:noFill/>
            <a:ln cap="flat" cmpd="sng" w="19050">
              <a:solidFill>
                <a:schemeClr val="dk1"/>
              </a:solidFill>
              <a:prstDash val="solid"/>
              <a:round/>
              <a:headEnd len="med" w="med" type="none"/>
              <a:tailEnd len="med" w="med" type="none"/>
            </a:ln>
          </p:spPr>
        </p:cxnSp>
        <p:cxnSp>
          <p:nvCxnSpPr>
            <p:cNvPr id="306" name="Google Shape;306;p29"/>
            <p:cNvCxnSpPr/>
            <p:nvPr/>
          </p:nvCxnSpPr>
          <p:spPr>
            <a:xfrm>
              <a:off x="232200" y="4917300"/>
              <a:ext cx="1200" cy="291000"/>
            </a:xfrm>
            <a:prstGeom prst="straightConnector1">
              <a:avLst/>
            </a:prstGeom>
            <a:noFill/>
            <a:ln cap="flat" cmpd="sng" w="19050">
              <a:solidFill>
                <a:schemeClr val="dk1"/>
              </a:solidFill>
              <a:prstDash val="solid"/>
              <a:round/>
              <a:headEnd len="med" w="med" type="none"/>
              <a:tailEnd len="med" w="med" type="none"/>
            </a:ln>
          </p:spPr>
        </p:cxnSp>
      </p:grpSp>
      <p:sp>
        <p:nvSpPr>
          <p:cNvPr id="307" name="Google Shape;307;p29"/>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1 1">
  <p:cSld name="CUSTOM_6_1_2">
    <p:spTree>
      <p:nvGrpSpPr>
        <p:cNvPr id="308" name="Shape 308"/>
        <p:cNvGrpSpPr/>
        <p:nvPr/>
      </p:nvGrpSpPr>
      <p:grpSpPr>
        <a:xfrm>
          <a:off x="0" y="0"/>
          <a:ext cx="0" cy="0"/>
          <a:chOff x="0" y="0"/>
          <a:chExt cx="0" cy="0"/>
        </a:xfrm>
      </p:grpSpPr>
      <p:sp>
        <p:nvSpPr>
          <p:cNvPr id="309" name="Google Shape;309;p30"/>
          <p:cNvSpPr/>
          <p:nvPr/>
        </p:nvSpPr>
        <p:spPr>
          <a:xfrm>
            <a:off x="8141975" y="-88657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10" name="Google Shape;310;p30"/>
          <p:cNvGrpSpPr/>
          <p:nvPr/>
        </p:nvGrpSpPr>
        <p:grpSpPr>
          <a:xfrm>
            <a:off x="232200" y="295050"/>
            <a:ext cx="8988300" cy="5000100"/>
            <a:chOff x="232200" y="232800"/>
            <a:chExt cx="8988300" cy="5000100"/>
          </a:xfrm>
        </p:grpSpPr>
        <p:sp>
          <p:nvSpPr>
            <p:cNvPr id="311" name="Google Shape;311;p30"/>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12" name="Google Shape;312;p30"/>
            <p:cNvCxnSpPr/>
            <p:nvPr/>
          </p:nvCxnSpPr>
          <p:spPr>
            <a:xfrm rot="10800000">
              <a:off x="8911200" y="232800"/>
              <a:ext cx="309300" cy="0"/>
            </a:xfrm>
            <a:prstGeom prst="straightConnector1">
              <a:avLst/>
            </a:prstGeom>
            <a:noFill/>
            <a:ln cap="flat" cmpd="sng" w="19050">
              <a:solidFill>
                <a:schemeClr val="dk1"/>
              </a:solidFill>
              <a:prstDash val="solid"/>
              <a:round/>
              <a:headEnd len="med" w="med" type="none"/>
              <a:tailEnd len="med" w="med" type="none"/>
            </a:ln>
          </p:spPr>
        </p:cxnSp>
        <p:cxnSp>
          <p:nvCxnSpPr>
            <p:cNvPr id="313" name="Google Shape;313;p30"/>
            <p:cNvCxnSpPr/>
            <p:nvPr/>
          </p:nvCxnSpPr>
          <p:spPr>
            <a:xfrm>
              <a:off x="233525" y="4917300"/>
              <a:ext cx="0" cy="315600"/>
            </a:xfrm>
            <a:prstGeom prst="straightConnector1">
              <a:avLst/>
            </a:prstGeom>
            <a:noFill/>
            <a:ln cap="flat" cmpd="sng" w="19050">
              <a:solidFill>
                <a:schemeClr val="dk1"/>
              </a:solidFill>
              <a:prstDash val="solid"/>
              <a:round/>
              <a:headEnd len="med" w="med" type="none"/>
              <a:tailEnd len="med" w="med" type="none"/>
            </a:ln>
          </p:spPr>
        </p:cxnSp>
      </p:grpSp>
      <p:sp>
        <p:nvSpPr>
          <p:cNvPr id="314" name="Google Shape;314;p30"/>
          <p:cNvSpPr txBox="1"/>
          <p:nvPr>
            <p:ph type="title"/>
          </p:nvPr>
        </p:nvSpPr>
        <p:spPr>
          <a:xfrm>
            <a:off x="713225" y="445025"/>
            <a:ext cx="77109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15" name="Google Shape;315;p30"/>
          <p:cNvSpPr txBox="1"/>
          <p:nvPr>
            <p:ph idx="1" type="subTitle"/>
          </p:nvPr>
        </p:nvSpPr>
        <p:spPr>
          <a:xfrm>
            <a:off x="1731050" y="1640570"/>
            <a:ext cx="6613200" cy="5304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nSpc>
                <a:spcPct val="115000"/>
              </a:lnSpc>
              <a:spcBef>
                <a:spcPts val="0"/>
              </a:spcBef>
              <a:spcAft>
                <a:spcPts val="0"/>
              </a:spcAft>
              <a:buSzPts val="1400"/>
              <a:buNone/>
              <a:defRPr/>
            </a:lvl2pPr>
            <a:lvl3pPr lvl="2">
              <a:lnSpc>
                <a:spcPct val="115000"/>
              </a:lnSpc>
              <a:spcBef>
                <a:spcPts val="0"/>
              </a:spcBef>
              <a:spcAft>
                <a:spcPts val="0"/>
              </a:spcAft>
              <a:buSzPts val="1400"/>
              <a:buNone/>
              <a:defRPr/>
            </a:lvl3pPr>
            <a:lvl4pPr lvl="3">
              <a:lnSpc>
                <a:spcPct val="115000"/>
              </a:lnSpc>
              <a:spcBef>
                <a:spcPts val="0"/>
              </a:spcBef>
              <a:spcAft>
                <a:spcPts val="0"/>
              </a:spcAft>
              <a:buSzPts val="1400"/>
              <a:buNone/>
              <a:defRPr/>
            </a:lvl4pPr>
            <a:lvl5pPr lvl="4">
              <a:lnSpc>
                <a:spcPct val="115000"/>
              </a:lnSpc>
              <a:spcBef>
                <a:spcPts val="0"/>
              </a:spcBef>
              <a:spcAft>
                <a:spcPts val="0"/>
              </a:spcAft>
              <a:buSzPts val="1400"/>
              <a:buNone/>
              <a:defRPr/>
            </a:lvl5pPr>
            <a:lvl6pPr lvl="5">
              <a:lnSpc>
                <a:spcPct val="115000"/>
              </a:lnSpc>
              <a:spcBef>
                <a:spcPts val="0"/>
              </a:spcBef>
              <a:spcAft>
                <a:spcPts val="0"/>
              </a:spcAft>
              <a:buSzPts val="1400"/>
              <a:buNone/>
              <a:defRPr/>
            </a:lvl6pPr>
            <a:lvl7pPr lvl="6">
              <a:lnSpc>
                <a:spcPct val="115000"/>
              </a:lnSpc>
              <a:spcBef>
                <a:spcPts val="0"/>
              </a:spcBef>
              <a:spcAft>
                <a:spcPts val="0"/>
              </a:spcAft>
              <a:buSzPts val="1400"/>
              <a:buNone/>
              <a:defRPr/>
            </a:lvl7pPr>
            <a:lvl8pPr lvl="7">
              <a:lnSpc>
                <a:spcPct val="115000"/>
              </a:lnSpc>
              <a:spcBef>
                <a:spcPts val="0"/>
              </a:spcBef>
              <a:spcAft>
                <a:spcPts val="0"/>
              </a:spcAft>
              <a:buSzPts val="1400"/>
              <a:buNone/>
              <a:defRPr/>
            </a:lvl8pPr>
            <a:lvl9pPr lvl="8">
              <a:lnSpc>
                <a:spcPct val="115000"/>
              </a:lnSpc>
              <a:spcBef>
                <a:spcPts val="0"/>
              </a:spcBef>
              <a:spcAft>
                <a:spcPts val="0"/>
              </a:spcAft>
              <a:buSzPts val="1400"/>
              <a:buNone/>
              <a:defRPr/>
            </a:lvl9pPr>
          </a:lstStyle>
          <a:p/>
        </p:txBody>
      </p:sp>
      <p:sp>
        <p:nvSpPr>
          <p:cNvPr id="316" name="Google Shape;316;p30"/>
          <p:cNvSpPr txBox="1"/>
          <p:nvPr>
            <p:ph idx="2" type="subTitle"/>
          </p:nvPr>
        </p:nvSpPr>
        <p:spPr>
          <a:xfrm>
            <a:off x="1731050" y="2800360"/>
            <a:ext cx="6613200" cy="5277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nSpc>
                <a:spcPct val="115000"/>
              </a:lnSpc>
              <a:spcBef>
                <a:spcPts val="0"/>
              </a:spcBef>
              <a:spcAft>
                <a:spcPts val="0"/>
              </a:spcAft>
              <a:buSzPts val="1400"/>
              <a:buNone/>
              <a:defRPr/>
            </a:lvl2pPr>
            <a:lvl3pPr lvl="2">
              <a:lnSpc>
                <a:spcPct val="115000"/>
              </a:lnSpc>
              <a:spcBef>
                <a:spcPts val="0"/>
              </a:spcBef>
              <a:spcAft>
                <a:spcPts val="0"/>
              </a:spcAft>
              <a:buSzPts val="1400"/>
              <a:buNone/>
              <a:defRPr/>
            </a:lvl3pPr>
            <a:lvl4pPr lvl="3">
              <a:lnSpc>
                <a:spcPct val="115000"/>
              </a:lnSpc>
              <a:spcBef>
                <a:spcPts val="0"/>
              </a:spcBef>
              <a:spcAft>
                <a:spcPts val="0"/>
              </a:spcAft>
              <a:buSzPts val="1400"/>
              <a:buNone/>
              <a:defRPr/>
            </a:lvl4pPr>
            <a:lvl5pPr lvl="4">
              <a:lnSpc>
                <a:spcPct val="115000"/>
              </a:lnSpc>
              <a:spcBef>
                <a:spcPts val="0"/>
              </a:spcBef>
              <a:spcAft>
                <a:spcPts val="0"/>
              </a:spcAft>
              <a:buSzPts val="1400"/>
              <a:buNone/>
              <a:defRPr/>
            </a:lvl5pPr>
            <a:lvl6pPr lvl="5">
              <a:lnSpc>
                <a:spcPct val="115000"/>
              </a:lnSpc>
              <a:spcBef>
                <a:spcPts val="0"/>
              </a:spcBef>
              <a:spcAft>
                <a:spcPts val="0"/>
              </a:spcAft>
              <a:buSzPts val="1400"/>
              <a:buNone/>
              <a:defRPr/>
            </a:lvl6pPr>
            <a:lvl7pPr lvl="6">
              <a:lnSpc>
                <a:spcPct val="115000"/>
              </a:lnSpc>
              <a:spcBef>
                <a:spcPts val="0"/>
              </a:spcBef>
              <a:spcAft>
                <a:spcPts val="0"/>
              </a:spcAft>
              <a:buSzPts val="1400"/>
              <a:buNone/>
              <a:defRPr/>
            </a:lvl7pPr>
            <a:lvl8pPr lvl="7">
              <a:lnSpc>
                <a:spcPct val="115000"/>
              </a:lnSpc>
              <a:spcBef>
                <a:spcPts val="0"/>
              </a:spcBef>
              <a:spcAft>
                <a:spcPts val="0"/>
              </a:spcAft>
              <a:buSzPts val="1400"/>
              <a:buNone/>
              <a:defRPr/>
            </a:lvl8pPr>
            <a:lvl9pPr lvl="8">
              <a:lnSpc>
                <a:spcPct val="115000"/>
              </a:lnSpc>
              <a:spcBef>
                <a:spcPts val="0"/>
              </a:spcBef>
              <a:spcAft>
                <a:spcPts val="0"/>
              </a:spcAft>
              <a:buSzPts val="1400"/>
              <a:buNone/>
              <a:defRPr/>
            </a:lvl9pPr>
          </a:lstStyle>
          <a:p/>
        </p:txBody>
      </p:sp>
      <p:sp>
        <p:nvSpPr>
          <p:cNvPr id="317" name="Google Shape;317;p30"/>
          <p:cNvSpPr txBox="1"/>
          <p:nvPr>
            <p:ph idx="3" type="subTitle"/>
          </p:nvPr>
        </p:nvSpPr>
        <p:spPr>
          <a:xfrm>
            <a:off x="1731050" y="3957450"/>
            <a:ext cx="6613200" cy="5277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nSpc>
                <a:spcPct val="115000"/>
              </a:lnSpc>
              <a:spcBef>
                <a:spcPts val="0"/>
              </a:spcBef>
              <a:spcAft>
                <a:spcPts val="0"/>
              </a:spcAft>
              <a:buSzPts val="1400"/>
              <a:buNone/>
              <a:defRPr/>
            </a:lvl2pPr>
            <a:lvl3pPr lvl="2">
              <a:lnSpc>
                <a:spcPct val="115000"/>
              </a:lnSpc>
              <a:spcBef>
                <a:spcPts val="0"/>
              </a:spcBef>
              <a:spcAft>
                <a:spcPts val="0"/>
              </a:spcAft>
              <a:buSzPts val="1400"/>
              <a:buNone/>
              <a:defRPr/>
            </a:lvl3pPr>
            <a:lvl4pPr lvl="3">
              <a:lnSpc>
                <a:spcPct val="115000"/>
              </a:lnSpc>
              <a:spcBef>
                <a:spcPts val="0"/>
              </a:spcBef>
              <a:spcAft>
                <a:spcPts val="0"/>
              </a:spcAft>
              <a:buSzPts val="1400"/>
              <a:buNone/>
              <a:defRPr/>
            </a:lvl4pPr>
            <a:lvl5pPr lvl="4">
              <a:lnSpc>
                <a:spcPct val="115000"/>
              </a:lnSpc>
              <a:spcBef>
                <a:spcPts val="0"/>
              </a:spcBef>
              <a:spcAft>
                <a:spcPts val="0"/>
              </a:spcAft>
              <a:buSzPts val="1400"/>
              <a:buNone/>
              <a:defRPr/>
            </a:lvl5pPr>
            <a:lvl6pPr lvl="5">
              <a:lnSpc>
                <a:spcPct val="115000"/>
              </a:lnSpc>
              <a:spcBef>
                <a:spcPts val="0"/>
              </a:spcBef>
              <a:spcAft>
                <a:spcPts val="0"/>
              </a:spcAft>
              <a:buSzPts val="1400"/>
              <a:buNone/>
              <a:defRPr/>
            </a:lvl6pPr>
            <a:lvl7pPr lvl="6">
              <a:lnSpc>
                <a:spcPct val="115000"/>
              </a:lnSpc>
              <a:spcBef>
                <a:spcPts val="0"/>
              </a:spcBef>
              <a:spcAft>
                <a:spcPts val="0"/>
              </a:spcAft>
              <a:buSzPts val="1400"/>
              <a:buNone/>
              <a:defRPr/>
            </a:lvl7pPr>
            <a:lvl8pPr lvl="7">
              <a:lnSpc>
                <a:spcPct val="115000"/>
              </a:lnSpc>
              <a:spcBef>
                <a:spcPts val="0"/>
              </a:spcBef>
              <a:spcAft>
                <a:spcPts val="0"/>
              </a:spcAft>
              <a:buSzPts val="1400"/>
              <a:buNone/>
              <a:defRPr/>
            </a:lvl8pPr>
            <a:lvl9pPr lvl="8">
              <a:lnSpc>
                <a:spcPct val="115000"/>
              </a:lnSpc>
              <a:spcBef>
                <a:spcPts val="0"/>
              </a:spcBef>
              <a:spcAft>
                <a:spcPts val="0"/>
              </a:spcAft>
              <a:buSzPts val="1400"/>
              <a:buNone/>
              <a:defRPr/>
            </a:lvl9pPr>
          </a:lstStyle>
          <a:p/>
        </p:txBody>
      </p:sp>
      <p:sp>
        <p:nvSpPr>
          <p:cNvPr id="318" name="Google Shape;318;p30"/>
          <p:cNvSpPr txBox="1"/>
          <p:nvPr>
            <p:ph idx="4" type="subTitle"/>
          </p:nvPr>
        </p:nvSpPr>
        <p:spPr>
          <a:xfrm>
            <a:off x="1731050" y="1241275"/>
            <a:ext cx="6613200" cy="530400"/>
          </a:xfrm>
          <a:prstGeom prst="rect">
            <a:avLst/>
          </a:prstGeom>
        </p:spPr>
        <p:txBody>
          <a:bodyPr anchorCtr="0" anchor="b" bIns="91425" lIns="91425" spcFirstLastPara="1" rIns="91425" wrap="square" tIns="91425">
            <a:noAutofit/>
          </a:bodyPr>
          <a:lstStyle>
            <a:lvl1pPr lvl="0">
              <a:lnSpc>
                <a:spcPct val="115000"/>
              </a:lnSpc>
              <a:spcBef>
                <a:spcPts val="0"/>
              </a:spcBef>
              <a:spcAft>
                <a:spcPts val="0"/>
              </a:spcAft>
              <a:buSzPts val="2400"/>
              <a:buFont typeface="Figtree Black"/>
              <a:buNone/>
              <a:defRPr sz="1900">
                <a:latin typeface="Figtree Black"/>
                <a:ea typeface="Figtree Black"/>
                <a:cs typeface="Figtree Black"/>
                <a:sym typeface="Figtree Black"/>
              </a:defRPr>
            </a:lvl1pPr>
            <a:lvl2pPr lvl="1">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319" name="Google Shape;319;p30"/>
          <p:cNvSpPr txBox="1"/>
          <p:nvPr>
            <p:ph idx="5" type="subTitle"/>
          </p:nvPr>
        </p:nvSpPr>
        <p:spPr>
          <a:xfrm>
            <a:off x="1731050" y="2395400"/>
            <a:ext cx="6613200" cy="527700"/>
          </a:xfrm>
          <a:prstGeom prst="rect">
            <a:avLst/>
          </a:prstGeom>
        </p:spPr>
        <p:txBody>
          <a:bodyPr anchorCtr="0" anchor="b" bIns="91425" lIns="91425" spcFirstLastPara="1" rIns="91425" wrap="square" tIns="91425">
            <a:noAutofit/>
          </a:bodyPr>
          <a:lstStyle>
            <a:lvl1pPr lvl="0">
              <a:spcBef>
                <a:spcPts val="0"/>
              </a:spcBef>
              <a:spcAft>
                <a:spcPts val="0"/>
              </a:spcAft>
              <a:buSzPts val="2400"/>
              <a:buFont typeface="Figtree Black"/>
              <a:buNone/>
              <a:defRPr sz="1900">
                <a:latin typeface="Figtree Black"/>
                <a:ea typeface="Figtree Black"/>
                <a:cs typeface="Figtree Black"/>
                <a:sym typeface="Figtree Black"/>
              </a:defRPr>
            </a:lvl1pPr>
            <a:lvl2pPr lvl="1">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320" name="Google Shape;320;p30"/>
          <p:cNvSpPr txBox="1"/>
          <p:nvPr>
            <p:ph idx="6" type="subTitle"/>
          </p:nvPr>
        </p:nvSpPr>
        <p:spPr>
          <a:xfrm>
            <a:off x="1731050" y="3546826"/>
            <a:ext cx="6613200" cy="527700"/>
          </a:xfrm>
          <a:prstGeom prst="rect">
            <a:avLst/>
          </a:prstGeom>
        </p:spPr>
        <p:txBody>
          <a:bodyPr anchorCtr="0" anchor="b" bIns="91425" lIns="91425" spcFirstLastPara="1" rIns="91425" wrap="square" tIns="91425">
            <a:noAutofit/>
          </a:bodyPr>
          <a:lstStyle>
            <a:lvl1pPr lvl="0">
              <a:spcBef>
                <a:spcPts val="0"/>
              </a:spcBef>
              <a:spcAft>
                <a:spcPts val="0"/>
              </a:spcAft>
              <a:buSzPts val="2400"/>
              <a:buFont typeface="Figtree Black"/>
              <a:buNone/>
              <a:defRPr sz="1900">
                <a:latin typeface="Figtree Black"/>
                <a:ea typeface="Figtree Black"/>
                <a:cs typeface="Figtree Black"/>
                <a:sym typeface="Figtree Black"/>
              </a:defRPr>
            </a:lvl1pPr>
            <a:lvl2pPr lvl="1">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321" name="Google Shape;321;p30"/>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grpSp>
        <p:nvGrpSpPr>
          <p:cNvPr id="322" name="Google Shape;322;p30"/>
          <p:cNvGrpSpPr/>
          <p:nvPr/>
        </p:nvGrpSpPr>
        <p:grpSpPr>
          <a:xfrm>
            <a:off x="0" y="1982275"/>
            <a:ext cx="939900" cy="1353925"/>
            <a:chOff x="-725" y="1390725"/>
            <a:chExt cx="939900" cy="1353925"/>
          </a:xfrm>
        </p:grpSpPr>
        <p:cxnSp>
          <p:nvCxnSpPr>
            <p:cNvPr id="323" name="Google Shape;323;p30"/>
            <p:cNvCxnSpPr/>
            <p:nvPr/>
          </p:nvCxnSpPr>
          <p:spPr>
            <a:xfrm>
              <a:off x="-725" y="1390725"/>
              <a:ext cx="939900" cy="0"/>
            </a:xfrm>
            <a:prstGeom prst="straightConnector1">
              <a:avLst/>
            </a:prstGeom>
            <a:noFill/>
            <a:ln cap="flat" cmpd="sng" w="19050">
              <a:solidFill>
                <a:schemeClr val="dk1"/>
              </a:solidFill>
              <a:prstDash val="solid"/>
              <a:round/>
              <a:headEnd len="med" w="med" type="none"/>
              <a:tailEnd len="med" w="med" type="none"/>
            </a:ln>
          </p:spPr>
        </p:cxnSp>
        <p:cxnSp>
          <p:nvCxnSpPr>
            <p:cNvPr id="324" name="Google Shape;324;p30"/>
            <p:cNvCxnSpPr/>
            <p:nvPr/>
          </p:nvCxnSpPr>
          <p:spPr>
            <a:xfrm>
              <a:off x="-725" y="2744650"/>
              <a:ext cx="939900" cy="0"/>
            </a:xfrm>
            <a:prstGeom prst="straightConnector1">
              <a:avLst/>
            </a:prstGeom>
            <a:noFill/>
            <a:ln cap="flat" cmpd="sng" w="19050">
              <a:solidFill>
                <a:schemeClr val="dk1"/>
              </a:solidFill>
              <a:prstDash val="solid"/>
              <a:round/>
              <a:headEnd len="med" w="med" type="none"/>
              <a:tailEnd len="med" w="med" type="none"/>
            </a:ln>
          </p:spPr>
        </p:cxn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8" name="Shape 28"/>
        <p:cNvGrpSpPr/>
        <p:nvPr/>
      </p:nvGrpSpPr>
      <p:grpSpPr>
        <a:xfrm>
          <a:off x="0" y="0"/>
          <a:ext cx="0" cy="0"/>
          <a:chOff x="0" y="0"/>
          <a:chExt cx="0" cy="0"/>
        </a:xfrm>
      </p:grpSpPr>
      <p:sp>
        <p:nvSpPr>
          <p:cNvPr id="29" name="Google Shape;29;p4"/>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0" name="Google Shape;30;p4"/>
          <p:cNvGrpSpPr/>
          <p:nvPr/>
        </p:nvGrpSpPr>
        <p:grpSpPr>
          <a:xfrm>
            <a:off x="-19050" y="232800"/>
            <a:ext cx="8930250" cy="5027400"/>
            <a:chOff x="-19050" y="232800"/>
            <a:chExt cx="8930250" cy="5027400"/>
          </a:xfrm>
        </p:grpSpPr>
        <p:sp>
          <p:nvSpPr>
            <p:cNvPr id="31" name="Google Shape;31;p4"/>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2" name="Google Shape;32;p4"/>
            <p:cNvCxnSpPr/>
            <p:nvPr/>
          </p:nvCxnSpPr>
          <p:spPr>
            <a:xfrm rot="10800000">
              <a:off x="-1905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33" name="Google Shape;33;p4"/>
            <p:cNvCxnSpPr/>
            <p:nvPr/>
          </p:nvCxnSpPr>
          <p:spPr>
            <a:xfrm>
              <a:off x="8911200" y="4917300"/>
              <a:ext cx="0" cy="342900"/>
            </a:xfrm>
            <a:prstGeom prst="straightConnector1">
              <a:avLst/>
            </a:prstGeom>
            <a:noFill/>
            <a:ln cap="flat" cmpd="sng" w="19050">
              <a:solidFill>
                <a:schemeClr val="dk1"/>
              </a:solidFill>
              <a:prstDash val="solid"/>
              <a:round/>
              <a:headEnd len="med" w="med" type="none"/>
              <a:tailEnd len="med" w="med" type="none"/>
            </a:ln>
          </p:spPr>
        </p:cxnSp>
      </p:grpSp>
      <p:sp>
        <p:nvSpPr>
          <p:cNvPr id="34" name="Google Shape;34;p4"/>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35" name="Google Shape;35;p4"/>
          <p:cNvSpPr txBox="1"/>
          <p:nvPr>
            <p:ph idx="1" type="body"/>
          </p:nvPr>
        </p:nvSpPr>
        <p:spPr>
          <a:xfrm>
            <a:off x="720000" y="1215750"/>
            <a:ext cx="7704000" cy="3233100"/>
          </a:xfrm>
          <a:prstGeom prst="rect">
            <a:avLst/>
          </a:prstGeom>
        </p:spPr>
        <p:txBody>
          <a:bodyPr anchorCtr="0" anchor="t" bIns="91425" lIns="91425" spcFirstLastPara="1" rIns="91425" wrap="square" tIns="91425">
            <a:noAutofit/>
          </a:bodyPr>
          <a:lstStyle>
            <a:lvl1pPr indent="-279400" lvl="0" marL="457200" rtl="0">
              <a:spcBef>
                <a:spcPts val="0"/>
              </a:spcBef>
              <a:spcAft>
                <a:spcPts val="0"/>
              </a:spcAft>
              <a:buSzPts val="800"/>
              <a:buChar char="●"/>
              <a:defRPr>
                <a:latin typeface="Hanken Grotesk"/>
                <a:ea typeface="Hanken Grotesk"/>
                <a:cs typeface="Hanken Grotesk"/>
                <a:sym typeface="Hanken Grotesk"/>
              </a:defRPr>
            </a:lvl1pPr>
            <a:lvl2pPr indent="-304800" lvl="1" marL="914400" rtl="0">
              <a:spcBef>
                <a:spcPts val="0"/>
              </a:spcBef>
              <a:spcAft>
                <a:spcPts val="0"/>
              </a:spcAft>
              <a:buSzPts val="1200"/>
              <a:buChar char="○"/>
              <a:defRPr>
                <a:latin typeface="Hanken Grotesk"/>
                <a:ea typeface="Hanken Grotesk"/>
                <a:cs typeface="Hanken Grotesk"/>
                <a:sym typeface="Hanken Grotesk"/>
              </a:defRPr>
            </a:lvl2pPr>
            <a:lvl3pPr indent="-304800" lvl="2" marL="1371600" rtl="0">
              <a:lnSpc>
                <a:spcPct val="115000"/>
              </a:lnSpc>
              <a:spcBef>
                <a:spcPts val="0"/>
              </a:spcBef>
              <a:spcAft>
                <a:spcPts val="0"/>
              </a:spcAft>
              <a:buSzPts val="1200"/>
              <a:buChar char="■"/>
              <a:defRPr/>
            </a:lvl3pPr>
            <a:lvl4pPr indent="-304800" lvl="3" marL="1828800" rtl="0">
              <a:lnSpc>
                <a:spcPct val="115000"/>
              </a:lnSpc>
              <a:spcBef>
                <a:spcPts val="0"/>
              </a:spcBef>
              <a:spcAft>
                <a:spcPts val="0"/>
              </a:spcAft>
              <a:buSzPts val="1200"/>
              <a:buChar char="●"/>
              <a:defRPr/>
            </a:lvl4pPr>
            <a:lvl5pPr indent="-304800" lvl="4" marL="2286000" rtl="0">
              <a:lnSpc>
                <a:spcPct val="115000"/>
              </a:lnSpc>
              <a:spcBef>
                <a:spcPts val="0"/>
              </a:spcBef>
              <a:spcAft>
                <a:spcPts val="0"/>
              </a:spcAft>
              <a:buSzPts val="1200"/>
              <a:buChar char="○"/>
              <a:defRPr/>
            </a:lvl5pPr>
            <a:lvl6pPr indent="-304800" lvl="5" marL="2743200" rtl="0">
              <a:lnSpc>
                <a:spcPct val="115000"/>
              </a:lnSpc>
              <a:spcBef>
                <a:spcPts val="0"/>
              </a:spcBef>
              <a:spcAft>
                <a:spcPts val="0"/>
              </a:spcAft>
              <a:buSzPts val="1200"/>
              <a:buChar char="■"/>
              <a:defRPr/>
            </a:lvl6pPr>
            <a:lvl7pPr indent="-304800" lvl="6" marL="3200400" rtl="0">
              <a:lnSpc>
                <a:spcPct val="115000"/>
              </a:lnSpc>
              <a:spcBef>
                <a:spcPts val="0"/>
              </a:spcBef>
              <a:spcAft>
                <a:spcPts val="0"/>
              </a:spcAft>
              <a:buSzPts val="1200"/>
              <a:buChar char="●"/>
              <a:defRPr/>
            </a:lvl7pPr>
            <a:lvl8pPr indent="-304800" lvl="7" marL="3657600" rtl="0">
              <a:lnSpc>
                <a:spcPct val="115000"/>
              </a:lnSpc>
              <a:spcBef>
                <a:spcPts val="0"/>
              </a:spcBef>
              <a:spcAft>
                <a:spcPts val="0"/>
              </a:spcAft>
              <a:buSzPts val="1200"/>
              <a:buChar char="○"/>
              <a:defRPr/>
            </a:lvl8pPr>
            <a:lvl9pPr indent="-304800" lvl="8" marL="4114800" rtl="0">
              <a:lnSpc>
                <a:spcPct val="115000"/>
              </a:lnSpc>
              <a:spcBef>
                <a:spcPts val="0"/>
              </a:spcBef>
              <a:spcAft>
                <a:spcPts val="0"/>
              </a:spcAft>
              <a:buSzPts val="1200"/>
              <a:buChar char="■"/>
              <a:defRPr/>
            </a:lvl9pPr>
          </a:lstStyle>
          <a:p/>
        </p:txBody>
      </p:sp>
      <p:sp>
        <p:nvSpPr>
          <p:cNvPr id="36" name="Google Shape;36;p4"/>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329" name="Shape 329"/>
        <p:cNvGrpSpPr/>
        <p:nvPr/>
      </p:nvGrpSpPr>
      <p:grpSpPr>
        <a:xfrm>
          <a:off x="0" y="0"/>
          <a:ext cx="0" cy="0"/>
          <a:chOff x="0" y="0"/>
          <a:chExt cx="0" cy="0"/>
        </a:xfrm>
      </p:grpSpPr>
      <p:sp>
        <p:nvSpPr>
          <p:cNvPr id="330" name="Google Shape;330;p32"/>
          <p:cNvSpPr/>
          <p:nvPr/>
        </p:nvSpPr>
        <p:spPr>
          <a:xfrm>
            <a:off x="7346075" y="130450"/>
            <a:ext cx="4889100" cy="48891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31" name="Google Shape;331;p32"/>
          <p:cNvGrpSpPr/>
          <p:nvPr/>
        </p:nvGrpSpPr>
        <p:grpSpPr>
          <a:xfrm>
            <a:off x="727425" y="-49275"/>
            <a:ext cx="7703400" cy="5243325"/>
            <a:chOff x="727425" y="-49275"/>
            <a:chExt cx="7703400" cy="5243325"/>
          </a:xfrm>
        </p:grpSpPr>
        <p:sp>
          <p:nvSpPr>
            <p:cNvPr id="332" name="Google Shape;332;p32"/>
            <p:cNvSpPr/>
            <p:nvPr/>
          </p:nvSpPr>
          <p:spPr>
            <a:xfrm>
              <a:off x="727425" y="533550"/>
              <a:ext cx="77034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33" name="Google Shape;333;p32"/>
            <p:cNvCxnSpPr/>
            <p:nvPr/>
          </p:nvCxnSpPr>
          <p:spPr>
            <a:xfrm rot="10800000">
              <a:off x="727425" y="-49275"/>
              <a:ext cx="0" cy="585600"/>
            </a:xfrm>
            <a:prstGeom prst="straightConnector1">
              <a:avLst/>
            </a:prstGeom>
            <a:noFill/>
            <a:ln cap="flat" cmpd="sng" w="19050">
              <a:solidFill>
                <a:schemeClr val="dk1"/>
              </a:solidFill>
              <a:prstDash val="solid"/>
              <a:round/>
              <a:headEnd len="med" w="med" type="none"/>
              <a:tailEnd len="med" w="med" type="none"/>
            </a:ln>
          </p:spPr>
        </p:cxnSp>
        <p:cxnSp>
          <p:nvCxnSpPr>
            <p:cNvPr id="334" name="Google Shape;334;p32"/>
            <p:cNvCxnSpPr/>
            <p:nvPr/>
          </p:nvCxnSpPr>
          <p:spPr>
            <a:xfrm rot="10800000">
              <a:off x="8430775" y="4608450"/>
              <a:ext cx="0" cy="585600"/>
            </a:xfrm>
            <a:prstGeom prst="straightConnector1">
              <a:avLst/>
            </a:prstGeom>
            <a:noFill/>
            <a:ln cap="flat" cmpd="sng" w="19050">
              <a:solidFill>
                <a:schemeClr val="dk1"/>
              </a:solidFill>
              <a:prstDash val="solid"/>
              <a:round/>
              <a:headEnd len="med" w="med" type="none"/>
              <a:tailEnd len="med" w="med" type="none"/>
            </a:ln>
          </p:spPr>
        </p:cxnSp>
      </p:grpSp>
      <p:sp>
        <p:nvSpPr>
          <p:cNvPr id="335" name="Google Shape;335;p32"/>
          <p:cNvSpPr txBox="1"/>
          <p:nvPr>
            <p:ph type="ctrTitle"/>
          </p:nvPr>
        </p:nvSpPr>
        <p:spPr>
          <a:xfrm>
            <a:off x="1087125" y="1670213"/>
            <a:ext cx="5897400" cy="1392600"/>
          </a:xfrm>
          <a:prstGeom prst="rect">
            <a:avLst/>
          </a:prstGeom>
        </p:spPr>
        <p:txBody>
          <a:bodyPr anchorCtr="0" anchor="b" bIns="91425" lIns="91425" spcFirstLastPara="1" rIns="91425" wrap="square" tIns="91425">
            <a:noAutofit/>
          </a:bodyPr>
          <a:lstStyle>
            <a:lvl1pPr lvl="0">
              <a:spcBef>
                <a:spcPts val="0"/>
              </a:spcBef>
              <a:spcAft>
                <a:spcPts val="0"/>
              </a:spcAft>
              <a:buSzPts val="5200"/>
              <a:buNone/>
              <a:defRPr sz="38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336" name="Google Shape;336;p32"/>
          <p:cNvSpPr txBox="1"/>
          <p:nvPr>
            <p:ph idx="1" type="subTitle"/>
          </p:nvPr>
        </p:nvSpPr>
        <p:spPr>
          <a:xfrm>
            <a:off x="1087125" y="2997488"/>
            <a:ext cx="5897400" cy="4758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dk1"/>
              </a:buClr>
              <a:buSzPts val="1400"/>
              <a:buNone/>
              <a:defRPr>
                <a:solidFill>
                  <a:schemeClr val="dk1"/>
                </a:solidFill>
              </a:defRPr>
            </a:lvl1pPr>
            <a:lvl2pPr lvl="1" algn="ctr">
              <a:lnSpc>
                <a:spcPct val="100000"/>
              </a:lnSpc>
              <a:spcBef>
                <a:spcPts val="0"/>
              </a:spcBef>
              <a:spcAft>
                <a:spcPts val="0"/>
              </a:spcAft>
              <a:buClr>
                <a:schemeClr val="dk1"/>
              </a:buClr>
              <a:buSzPts val="1800"/>
              <a:buNone/>
              <a:defRPr sz="1800">
                <a:solidFill>
                  <a:schemeClr val="dk1"/>
                </a:solidFill>
              </a:defRPr>
            </a:lvl2pPr>
            <a:lvl3pPr lvl="2" algn="ctr">
              <a:lnSpc>
                <a:spcPct val="100000"/>
              </a:lnSpc>
              <a:spcBef>
                <a:spcPts val="0"/>
              </a:spcBef>
              <a:spcAft>
                <a:spcPts val="0"/>
              </a:spcAft>
              <a:buClr>
                <a:schemeClr val="dk1"/>
              </a:buClr>
              <a:buSzPts val="1800"/>
              <a:buNone/>
              <a:defRPr sz="1800">
                <a:solidFill>
                  <a:schemeClr val="dk1"/>
                </a:solidFill>
              </a:defRPr>
            </a:lvl3pPr>
            <a:lvl4pPr lvl="3" algn="ctr">
              <a:lnSpc>
                <a:spcPct val="100000"/>
              </a:lnSpc>
              <a:spcBef>
                <a:spcPts val="0"/>
              </a:spcBef>
              <a:spcAft>
                <a:spcPts val="0"/>
              </a:spcAft>
              <a:buClr>
                <a:schemeClr val="dk1"/>
              </a:buClr>
              <a:buSzPts val="1800"/>
              <a:buNone/>
              <a:defRPr sz="1800">
                <a:solidFill>
                  <a:schemeClr val="dk1"/>
                </a:solidFill>
              </a:defRPr>
            </a:lvl4pPr>
            <a:lvl5pPr lvl="4" algn="ctr">
              <a:lnSpc>
                <a:spcPct val="100000"/>
              </a:lnSpc>
              <a:spcBef>
                <a:spcPts val="0"/>
              </a:spcBef>
              <a:spcAft>
                <a:spcPts val="0"/>
              </a:spcAft>
              <a:buClr>
                <a:schemeClr val="dk1"/>
              </a:buClr>
              <a:buSzPts val="1800"/>
              <a:buNone/>
              <a:defRPr sz="1800">
                <a:solidFill>
                  <a:schemeClr val="dk1"/>
                </a:solidFill>
              </a:defRPr>
            </a:lvl5pPr>
            <a:lvl6pPr lvl="5" algn="ctr">
              <a:lnSpc>
                <a:spcPct val="100000"/>
              </a:lnSpc>
              <a:spcBef>
                <a:spcPts val="0"/>
              </a:spcBef>
              <a:spcAft>
                <a:spcPts val="0"/>
              </a:spcAft>
              <a:buClr>
                <a:schemeClr val="dk1"/>
              </a:buClr>
              <a:buSzPts val="1800"/>
              <a:buNone/>
              <a:defRPr sz="1800">
                <a:solidFill>
                  <a:schemeClr val="dk1"/>
                </a:solidFill>
              </a:defRPr>
            </a:lvl6pPr>
            <a:lvl7pPr lvl="6" algn="ctr">
              <a:lnSpc>
                <a:spcPct val="100000"/>
              </a:lnSpc>
              <a:spcBef>
                <a:spcPts val="0"/>
              </a:spcBef>
              <a:spcAft>
                <a:spcPts val="0"/>
              </a:spcAft>
              <a:buClr>
                <a:schemeClr val="dk1"/>
              </a:buClr>
              <a:buSzPts val="1800"/>
              <a:buNone/>
              <a:defRPr sz="1800">
                <a:solidFill>
                  <a:schemeClr val="dk1"/>
                </a:solidFill>
              </a:defRPr>
            </a:lvl7pPr>
            <a:lvl8pPr lvl="7" algn="ctr">
              <a:lnSpc>
                <a:spcPct val="100000"/>
              </a:lnSpc>
              <a:spcBef>
                <a:spcPts val="0"/>
              </a:spcBef>
              <a:spcAft>
                <a:spcPts val="0"/>
              </a:spcAft>
              <a:buClr>
                <a:schemeClr val="dk1"/>
              </a:buClr>
              <a:buSzPts val="1800"/>
              <a:buNone/>
              <a:defRPr sz="1800">
                <a:solidFill>
                  <a:schemeClr val="dk1"/>
                </a:solidFill>
              </a:defRPr>
            </a:lvl8pPr>
            <a:lvl9pPr lvl="8" algn="ctr">
              <a:lnSpc>
                <a:spcPct val="100000"/>
              </a:lnSpc>
              <a:spcBef>
                <a:spcPts val="0"/>
              </a:spcBef>
              <a:spcAft>
                <a:spcPts val="0"/>
              </a:spcAft>
              <a:buClr>
                <a:schemeClr val="dk1"/>
              </a:buClr>
              <a:buSzPts val="1800"/>
              <a:buNone/>
              <a:defRPr sz="1800">
                <a:solidFill>
                  <a:schemeClr val="dk1"/>
                </a:solidFill>
              </a:defRPr>
            </a:lvl9pPr>
          </a:lstStyle>
          <a:p/>
        </p:txBody>
      </p:sp>
      <p:sp>
        <p:nvSpPr>
          <p:cNvPr id="337" name="Google Shape;337;p32"/>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38" name="Shape 338"/>
        <p:cNvGrpSpPr/>
        <p:nvPr/>
      </p:nvGrpSpPr>
      <p:grpSpPr>
        <a:xfrm>
          <a:off x="0" y="0"/>
          <a:ext cx="0" cy="0"/>
          <a:chOff x="0" y="0"/>
          <a:chExt cx="0" cy="0"/>
        </a:xfrm>
      </p:grpSpPr>
      <p:sp>
        <p:nvSpPr>
          <p:cNvPr id="339" name="Google Shape;339;p33"/>
          <p:cNvSpPr/>
          <p:nvPr/>
        </p:nvSpPr>
        <p:spPr>
          <a:xfrm>
            <a:off x="6433725" y="0"/>
            <a:ext cx="5143500" cy="5143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40" name="Google Shape;340;p33"/>
          <p:cNvGrpSpPr/>
          <p:nvPr/>
        </p:nvGrpSpPr>
        <p:grpSpPr>
          <a:xfrm>
            <a:off x="713225" y="-62550"/>
            <a:ext cx="7717800" cy="5210100"/>
            <a:chOff x="713225" y="-62550"/>
            <a:chExt cx="7717800" cy="5210100"/>
          </a:xfrm>
        </p:grpSpPr>
        <p:sp>
          <p:nvSpPr>
            <p:cNvPr id="341" name="Google Shape;341;p33"/>
            <p:cNvSpPr/>
            <p:nvPr/>
          </p:nvSpPr>
          <p:spPr>
            <a:xfrm>
              <a:off x="713225" y="533550"/>
              <a:ext cx="77178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42" name="Google Shape;342;p33"/>
            <p:cNvCxnSpPr/>
            <p:nvPr/>
          </p:nvCxnSpPr>
          <p:spPr>
            <a:xfrm rot="10800000">
              <a:off x="713225" y="-62550"/>
              <a:ext cx="0" cy="596100"/>
            </a:xfrm>
            <a:prstGeom prst="straightConnector1">
              <a:avLst/>
            </a:prstGeom>
            <a:noFill/>
            <a:ln cap="flat" cmpd="sng" w="19050">
              <a:solidFill>
                <a:schemeClr val="dk1"/>
              </a:solidFill>
              <a:prstDash val="solid"/>
              <a:round/>
              <a:headEnd len="med" w="med" type="none"/>
              <a:tailEnd len="med" w="med" type="none"/>
            </a:ln>
          </p:spPr>
        </p:cxnSp>
        <p:cxnSp>
          <p:nvCxnSpPr>
            <p:cNvPr id="343" name="Google Shape;343;p33"/>
            <p:cNvCxnSpPr/>
            <p:nvPr/>
          </p:nvCxnSpPr>
          <p:spPr>
            <a:xfrm>
              <a:off x="8430775" y="4608450"/>
              <a:ext cx="0" cy="539100"/>
            </a:xfrm>
            <a:prstGeom prst="straightConnector1">
              <a:avLst/>
            </a:prstGeom>
            <a:noFill/>
            <a:ln cap="flat" cmpd="sng" w="19050">
              <a:solidFill>
                <a:schemeClr val="dk1"/>
              </a:solidFill>
              <a:prstDash val="solid"/>
              <a:round/>
              <a:headEnd len="med" w="med" type="none"/>
              <a:tailEnd len="med" w="med" type="none"/>
            </a:ln>
          </p:spPr>
        </p:cxnSp>
      </p:grpSp>
      <p:sp>
        <p:nvSpPr>
          <p:cNvPr id="344" name="Google Shape;344;p33"/>
          <p:cNvSpPr txBox="1"/>
          <p:nvPr>
            <p:ph type="title"/>
          </p:nvPr>
        </p:nvSpPr>
        <p:spPr>
          <a:xfrm>
            <a:off x="1216475" y="1977150"/>
            <a:ext cx="5067600" cy="841800"/>
          </a:xfrm>
          <a:prstGeom prst="rect">
            <a:avLst/>
          </a:prstGeom>
        </p:spPr>
        <p:txBody>
          <a:bodyPr anchorCtr="0" anchor="b" bIns="91425" lIns="91425" spcFirstLastPara="1" rIns="91425" wrap="square" tIns="91425">
            <a:noAutofit/>
          </a:bodyPr>
          <a:lstStyle>
            <a:lvl1pPr lvl="0">
              <a:spcBef>
                <a:spcPts val="0"/>
              </a:spcBef>
              <a:spcAft>
                <a:spcPts val="0"/>
              </a:spcAft>
              <a:buSzPts val="3600"/>
              <a:buNone/>
              <a:defRPr sz="50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345" name="Google Shape;345;p33"/>
          <p:cNvSpPr txBox="1"/>
          <p:nvPr>
            <p:ph hasCustomPrompt="1" idx="2" type="title"/>
          </p:nvPr>
        </p:nvSpPr>
        <p:spPr>
          <a:xfrm>
            <a:off x="720000" y="533550"/>
            <a:ext cx="824400" cy="705000"/>
          </a:xfrm>
          <a:prstGeom prst="rect">
            <a:avLst/>
          </a:prstGeom>
          <a:solidFill>
            <a:schemeClr val="dk1"/>
          </a:solidFill>
        </p:spPr>
        <p:txBody>
          <a:bodyPr anchorCtr="0" anchor="ctr" bIns="91425" lIns="91425" spcFirstLastPara="1" rIns="91425" wrap="square" tIns="91425">
            <a:noAutofit/>
          </a:bodyPr>
          <a:lstStyle>
            <a:lvl1pPr lvl="0" algn="ctr">
              <a:spcBef>
                <a:spcPts val="0"/>
              </a:spcBef>
              <a:spcAft>
                <a:spcPts val="0"/>
              </a:spcAft>
              <a:buSzPts val="6000"/>
              <a:buNone/>
              <a:defRPr sz="3300">
                <a:solidFill>
                  <a:schemeClr val="lt1"/>
                </a:solidFill>
              </a:defRPr>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r>
              <a:t>xx%</a:t>
            </a:r>
          </a:p>
        </p:txBody>
      </p:sp>
      <p:sp>
        <p:nvSpPr>
          <p:cNvPr id="346" name="Google Shape;346;p33"/>
          <p:cNvSpPr txBox="1"/>
          <p:nvPr>
            <p:ph idx="1" type="subTitle"/>
          </p:nvPr>
        </p:nvSpPr>
        <p:spPr>
          <a:xfrm>
            <a:off x="1216475" y="2730750"/>
            <a:ext cx="5067600" cy="4356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dk1"/>
              </a:buClr>
              <a:buSzPts val="1400"/>
              <a:buNone/>
              <a:defRPr>
                <a:solidFill>
                  <a:schemeClr val="dk1"/>
                </a:solidFill>
                <a:latin typeface="Hanken Grotesk"/>
                <a:ea typeface="Hanken Grotesk"/>
                <a:cs typeface="Hanken Grotesk"/>
                <a:sym typeface="Hanken Grotesk"/>
              </a:defRPr>
            </a:lvl1pPr>
            <a:lvl2pPr lvl="1" algn="ctr">
              <a:lnSpc>
                <a:spcPct val="100000"/>
              </a:lnSpc>
              <a:spcBef>
                <a:spcPts val="0"/>
              </a:spcBef>
              <a:spcAft>
                <a:spcPts val="0"/>
              </a:spcAft>
              <a:buClr>
                <a:schemeClr val="dk1"/>
              </a:buClr>
              <a:buSzPts val="1400"/>
              <a:buNone/>
              <a:defRPr>
                <a:solidFill>
                  <a:schemeClr val="dk1"/>
                </a:solidFill>
              </a:defRPr>
            </a:lvl2pPr>
            <a:lvl3pPr lvl="2" algn="ctr">
              <a:lnSpc>
                <a:spcPct val="100000"/>
              </a:lnSpc>
              <a:spcBef>
                <a:spcPts val="0"/>
              </a:spcBef>
              <a:spcAft>
                <a:spcPts val="0"/>
              </a:spcAft>
              <a:buClr>
                <a:schemeClr val="dk1"/>
              </a:buClr>
              <a:buSzPts val="1400"/>
              <a:buNone/>
              <a:defRPr>
                <a:solidFill>
                  <a:schemeClr val="dk1"/>
                </a:solidFill>
              </a:defRPr>
            </a:lvl3pPr>
            <a:lvl4pPr lvl="3" algn="ctr">
              <a:lnSpc>
                <a:spcPct val="100000"/>
              </a:lnSpc>
              <a:spcBef>
                <a:spcPts val="0"/>
              </a:spcBef>
              <a:spcAft>
                <a:spcPts val="0"/>
              </a:spcAft>
              <a:buClr>
                <a:schemeClr val="dk1"/>
              </a:buClr>
              <a:buSzPts val="1400"/>
              <a:buNone/>
              <a:defRPr>
                <a:solidFill>
                  <a:schemeClr val="dk1"/>
                </a:solidFill>
              </a:defRPr>
            </a:lvl4pPr>
            <a:lvl5pPr lvl="4" algn="ctr">
              <a:lnSpc>
                <a:spcPct val="100000"/>
              </a:lnSpc>
              <a:spcBef>
                <a:spcPts val="0"/>
              </a:spcBef>
              <a:spcAft>
                <a:spcPts val="0"/>
              </a:spcAft>
              <a:buClr>
                <a:schemeClr val="dk1"/>
              </a:buClr>
              <a:buSzPts val="1400"/>
              <a:buNone/>
              <a:defRPr>
                <a:solidFill>
                  <a:schemeClr val="dk1"/>
                </a:solidFill>
              </a:defRPr>
            </a:lvl5pPr>
            <a:lvl6pPr lvl="5" algn="ctr">
              <a:lnSpc>
                <a:spcPct val="100000"/>
              </a:lnSpc>
              <a:spcBef>
                <a:spcPts val="0"/>
              </a:spcBef>
              <a:spcAft>
                <a:spcPts val="0"/>
              </a:spcAft>
              <a:buClr>
                <a:schemeClr val="dk1"/>
              </a:buClr>
              <a:buSzPts val="1400"/>
              <a:buNone/>
              <a:defRPr>
                <a:solidFill>
                  <a:schemeClr val="dk1"/>
                </a:solidFill>
              </a:defRPr>
            </a:lvl6pPr>
            <a:lvl7pPr lvl="6" algn="ctr">
              <a:lnSpc>
                <a:spcPct val="100000"/>
              </a:lnSpc>
              <a:spcBef>
                <a:spcPts val="0"/>
              </a:spcBef>
              <a:spcAft>
                <a:spcPts val="0"/>
              </a:spcAft>
              <a:buClr>
                <a:schemeClr val="dk1"/>
              </a:buClr>
              <a:buSzPts val="1400"/>
              <a:buNone/>
              <a:defRPr>
                <a:solidFill>
                  <a:schemeClr val="dk1"/>
                </a:solidFill>
              </a:defRPr>
            </a:lvl7pPr>
            <a:lvl8pPr lvl="7" algn="ctr">
              <a:lnSpc>
                <a:spcPct val="100000"/>
              </a:lnSpc>
              <a:spcBef>
                <a:spcPts val="0"/>
              </a:spcBef>
              <a:spcAft>
                <a:spcPts val="0"/>
              </a:spcAft>
              <a:buClr>
                <a:schemeClr val="dk1"/>
              </a:buClr>
              <a:buSzPts val="1400"/>
              <a:buNone/>
              <a:defRPr>
                <a:solidFill>
                  <a:schemeClr val="dk1"/>
                </a:solidFill>
              </a:defRPr>
            </a:lvl8pPr>
            <a:lvl9pPr lvl="8" algn="ctr">
              <a:lnSpc>
                <a:spcPct val="100000"/>
              </a:lnSpc>
              <a:spcBef>
                <a:spcPts val="0"/>
              </a:spcBef>
              <a:spcAft>
                <a:spcPts val="0"/>
              </a:spcAft>
              <a:buClr>
                <a:schemeClr val="dk1"/>
              </a:buClr>
              <a:buSzPts val="1400"/>
              <a:buNone/>
              <a:defRPr>
                <a:solidFill>
                  <a:schemeClr val="dk1"/>
                </a:solidFill>
              </a:defRPr>
            </a:lvl9pPr>
          </a:lstStyle>
          <a:p/>
        </p:txBody>
      </p:sp>
      <p:sp>
        <p:nvSpPr>
          <p:cNvPr id="347" name="Google Shape;347;p33"/>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348" name="Shape 348"/>
        <p:cNvGrpSpPr/>
        <p:nvPr/>
      </p:nvGrpSpPr>
      <p:grpSpPr>
        <a:xfrm>
          <a:off x="0" y="0"/>
          <a:ext cx="0" cy="0"/>
          <a:chOff x="0" y="0"/>
          <a:chExt cx="0" cy="0"/>
        </a:xfrm>
      </p:grpSpPr>
      <p:sp>
        <p:nvSpPr>
          <p:cNvPr id="349" name="Google Shape;349;p34"/>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50" name="Google Shape;350;p34"/>
          <p:cNvGrpSpPr/>
          <p:nvPr/>
        </p:nvGrpSpPr>
        <p:grpSpPr>
          <a:xfrm>
            <a:off x="-19050" y="232800"/>
            <a:ext cx="8930250" cy="5027400"/>
            <a:chOff x="-19050" y="232800"/>
            <a:chExt cx="8930250" cy="5027400"/>
          </a:xfrm>
        </p:grpSpPr>
        <p:sp>
          <p:nvSpPr>
            <p:cNvPr id="351" name="Google Shape;351;p34"/>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52" name="Google Shape;352;p34"/>
            <p:cNvCxnSpPr/>
            <p:nvPr/>
          </p:nvCxnSpPr>
          <p:spPr>
            <a:xfrm rot="10800000">
              <a:off x="-1905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353" name="Google Shape;353;p34"/>
            <p:cNvCxnSpPr/>
            <p:nvPr/>
          </p:nvCxnSpPr>
          <p:spPr>
            <a:xfrm>
              <a:off x="8911200" y="4917300"/>
              <a:ext cx="0" cy="342900"/>
            </a:xfrm>
            <a:prstGeom prst="straightConnector1">
              <a:avLst/>
            </a:prstGeom>
            <a:noFill/>
            <a:ln cap="flat" cmpd="sng" w="19050">
              <a:solidFill>
                <a:schemeClr val="dk1"/>
              </a:solidFill>
              <a:prstDash val="solid"/>
              <a:round/>
              <a:headEnd len="med" w="med" type="none"/>
              <a:tailEnd len="med" w="med" type="none"/>
            </a:ln>
          </p:spPr>
        </p:cxnSp>
      </p:grpSp>
      <p:sp>
        <p:nvSpPr>
          <p:cNvPr id="354" name="Google Shape;354;p34"/>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55" name="Google Shape;355;p34"/>
          <p:cNvSpPr txBox="1"/>
          <p:nvPr>
            <p:ph idx="1" type="body"/>
          </p:nvPr>
        </p:nvSpPr>
        <p:spPr>
          <a:xfrm>
            <a:off x="720000" y="1215750"/>
            <a:ext cx="7704000" cy="3233100"/>
          </a:xfrm>
          <a:prstGeom prst="rect">
            <a:avLst/>
          </a:prstGeom>
        </p:spPr>
        <p:txBody>
          <a:bodyPr anchorCtr="0" anchor="t" bIns="91425" lIns="91425" spcFirstLastPara="1" rIns="91425" wrap="square" tIns="91425">
            <a:noAutofit/>
          </a:bodyPr>
          <a:lstStyle>
            <a:lvl1pPr indent="-279400" lvl="0" marL="457200">
              <a:spcBef>
                <a:spcPts val="0"/>
              </a:spcBef>
              <a:spcAft>
                <a:spcPts val="0"/>
              </a:spcAft>
              <a:buSzPts val="800"/>
              <a:buChar char="●"/>
              <a:defRPr>
                <a:latin typeface="Hanken Grotesk"/>
                <a:ea typeface="Hanken Grotesk"/>
                <a:cs typeface="Hanken Grotesk"/>
                <a:sym typeface="Hanken Grotesk"/>
              </a:defRPr>
            </a:lvl1pPr>
            <a:lvl2pPr indent="-304800" lvl="1" marL="914400">
              <a:spcBef>
                <a:spcPts val="0"/>
              </a:spcBef>
              <a:spcAft>
                <a:spcPts val="0"/>
              </a:spcAft>
              <a:buSzPts val="1200"/>
              <a:buChar char="○"/>
              <a:defRPr>
                <a:latin typeface="Hanken Grotesk"/>
                <a:ea typeface="Hanken Grotesk"/>
                <a:cs typeface="Hanken Grotesk"/>
                <a:sym typeface="Hanken Grotesk"/>
              </a:defRPr>
            </a:lvl2pPr>
            <a:lvl3pPr indent="-304800" lvl="2" marL="1371600">
              <a:lnSpc>
                <a:spcPct val="115000"/>
              </a:lnSpc>
              <a:spcBef>
                <a:spcPts val="0"/>
              </a:spcBef>
              <a:spcAft>
                <a:spcPts val="0"/>
              </a:spcAft>
              <a:buSzPts val="1200"/>
              <a:buChar char="■"/>
              <a:defRPr/>
            </a:lvl3pPr>
            <a:lvl4pPr indent="-304800" lvl="3" marL="1828800">
              <a:lnSpc>
                <a:spcPct val="115000"/>
              </a:lnSpc>
              <a:spcBef>
                <a:spcPts val="0"/>
              </a:spcBef>
              <a:spcAft>
                <a:spcPts val="0"/>
              </a:spcAft>
              <a:buSzPts val="1200"/>
              <a:buChar char="●"/>
              <a:defRPr/>
            </a:lvl4pPr>
            <a:lvl5pPr indent="-304800" lvl="4" marL="2286000">
              <a:lnSpc>
                <a:spcPct val="115000"/>
              </a:lnSpc>
              <a:spcBef>
                <a:spcPts val="0"/>
              </a:spcBef>
              <a:spcAft>
                <a:spcPts val="0"/>
              </a:spcAft>
              <a:buSzPts val="1200"/>
              <a:buChar char="○"/>
              <a:defRPr/>
            </a:lvl5pPr>
            <a:lvl6pPr indent="-304800" lvl="5" marL="2743200">
              <a:lnSpc>
                <a:spcPct val="115000"/>
              </a:lnSpc>
              <a:spcBef>
                <a:spcPts val="0"/>
              </a:spcBef>
              <a:spcAft>
                <a:spcPts val="0"/>
              </a:spcAft>
              <a:buSzPts val="1200"/>
              <a:buChar char="■"/>
              <a:defRPr/>
            </a:lvl6pPr>
            <a:lvl7pPr indent="-304800" lvl="6" marL="3200400">
              <a:lnSpc>
                <a:spcPct val="115000"/>
              </a:lnSpc>
              <a:spcBef>
                <a:spcPts val="0"/>
              </a:spcBef>
              <a:spcAft>
                <a:spcPts val="0"/>
              </a:spcAft>
              <a:buSzPts val="1200"/>
              <a:buChar char="●"/>
              <a:defRPr/>
            </a:lvl7pPr>
            <a:lvl8pPr indent="-304800" lvl="7" marL="3657600">
              <a:lnSpc>
                <a:spcPct val="115000"/>
              </a:lnSpc>
              <a:spcBef>
                <a:spcPts val="0"/>
              </a:spcBef>
              <a:spcAft>
                <a:spcPts val="0"/>
              </a:spcAft>
              <a:buSzPts val="1200"/>
              <a:buChar char="○"/>
              <a:defRPr/>
            </a:lvl8pPr>
            <a:lvl9pPr indent="-304800" lvl="8" marL="4114800">
              <a:lnSpc>
                <a:spcPct val="115000"/>
              </a:lnSpc>
              <a:spcBef>
                <a:spcPts val="0"/>
              </a:spcBef>
              <a:spcAft>
                <a:spcPts val="0"/>
              </a:spcAft>
              <a:buSzPts val="1200"/>
              <a:buChar char="■"/>
              <a:defRPr/>
            </a:lvl9pPr>
          </a:lstStyle>
          <a:p/>
        </p:txBody>
      </p:sp>
      <p:sp>
        <p:nvSpPr>
          <p:cNvPr id="356" name="Google Shape;356;p34"/>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57" name="Shape 357"/>
        <p:cNvGrpSpPr/>
        <p:nvPr/>
      </p:nvGrpSpPr>
      <p:grpSpPr>
        <a:xfrm>
          <a:off x="0" y="0"/>
          <a:ext cx="0" cy="0"/>
          <a:chOff x="0" y="0"/>
          <a:chExt cx="0" cy="0"/>
        </a:xfrm>
      </p:grpSpPr>
      <p:sp>
        <p:nvSpPr>
          <p:cNvPr id="358" name="Google Shape;358;p35"/>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59" name="Google Shape;359;p35"/>
          <p:cNvGrpSpPr/>
          <p:nvPr/>
        </p:nvGrpSpPr>
        <p:grpSpPr>
          <a:xfrm>
            <a:off x="-77100" y="232800"/>
            <a:ext cx="8988300" cy="4964300"/>
            <a:chOff x="-77100" y="232800"/>
            <a:chExt cx="8988300" cy="4964300"/>
          </a:xfrm>
        </p:grpSpPr>
        <p:sp>
          <p:nvSpPr>
            <p:cNvPr id="360" name="Google Shape;360;p35"/>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61" name="Google Shape;361;p35"/>
            <p:cNvCxnSpPr/>
            <p:nvPr/>
          </p:nvCxnSpPr>
          <p:spPr>
            <a:xfrm rot="10800000">
              <a:off x="-77100" y="232800"/>
              <a:ext cx="309300" cy="0"/>
            </a:xfrm>
            <a:prstGeom prst="straightConnector1">
              <a:avLst/>
            </a:prstGeom>
            <a:noFill/>
            <a:ln cap="flat" cmpd="sng" w="19050">
              <a:solidFill>
                <a:schemeClr val="dk1"/>
              </a:solidFill>
              <a:prstDash val="solid"/>
              <a:round/>
              <a:headEnd len="med" w="med" type="none"/>
              <a:tailEnd len="med" w="med" type="none"/>
            </a:ln>
          </p:spPr>
        </p:cxnSp>
        <p:cxnSp>
          <p:nvCxnSpPr>
            <p:cNvPr id="362" name="Google Shape;362;p35"/>
            <p:cNvCxnSpPr/>
            <p:nvPr/>
          </p:nvCxnSpPr>
          <p:spPr>
            <a:xfrm rot="10800000">
              <a:off x="8911200" y="4890500"/>
              <a:ext cx="0" cy="306600"/>
            </a:xfrm>
            <a:prstGeom prst="straightConnector1">
              <a:avLst/>
            </a:prstGeom>
            <a:noFill/>
            <a:ln cap="flat" cmpd="sng" w="19050">
              <a:solidFill>
                <a:schemeClr val="dk1"/>
              </a:solidFill>
              <a:prstDash val="solid"/>
              <a:round/>
              <a:headEnd len="med" w="med" type="none"/>
              <a:tailEnd len="med" w="med" type="none"/>
            </a:ln>
          </p:spPr>
        </p:cxnSp>
      </p:grpSp>
      <p:sp>
        <p:nvSpPr>
          <p:cNvPr id="363" name="Google Shape;363;p35"/>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sz="2800"/>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64" name="Google Shape;364;p35"/>
          <p:cNvSpPr txBox="1"/>
          <p:nvPr>
            <p:ph idx="1" type="subTitle"/>
          </p:nvPr>
        </p:nvSpPr>
        <p:spPr>
          <a:xfrm>
            <a:off x="4651268" y="1736553"/>
            <a:ext cx="3772800" cy="27363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200"/>
              <a:buChar char="●"/>
              <a:defRPr sz="1400">
                <a:latin typeface="Hanken Grotesk"/>
                <a:ea typeface="Hanken Grotesk"/>
                <a:cs typeface="Hanken Grotesk"/>
                <a:sym typeface="Hanken Grotesk"/>
              </a:defRPr>
            </a:lvl1pPr>
            <a:lvl2pPr lvl="1" algn="ctr">
              <a:lnSpc>
                <a:spcPct val="115000"/>
              </a:lnSpc>
              <a:spcBef>
                <a:spcPts val="0"/>
              </a:spcBef>
              <a:spcAft>
                <a:spcPts val="0"/>
              </a:spcAft>
              <a:buSzPts val="2800"/>
              <a:buChar char="○"/>
              <a:defRPr sz="2800"/>
            </a:lvl2pPr>
            <a:lvl3pPr lvl="2" algn="ctr">
              <a:lnSpc>
                <a:spcPct val="115000"/>
              </a:lnSpc>
              <a:spcBef>
                <a:spcPts val="0"/>
              </a:spcBef>
              <a:spcAft>
                <a:spcPts val="0"/>
              </a:spcAft>
              <a:buSzPts val="2800"/>
              <a:buChar char="■"/>
              <a:defRPr sz="2800"/>
            </a:lvl3pPr>
            <a:lvl4pPr lvl="3" algn="ctr">
              <a:lnSpc>
                <a:spcPct val="115000"/>
              </a:lnSpc>
              <a:spcBef>
                <a:spcPts val="0"/>
              </a:spcBef>
              <a:spcAft>
                <a:spcPts val="0"/>
              </a:spcAft>
              <a:buSzPts val="2800"/>
              <a:buChar char="●"/>
              <a:defRPr sz="2800"/>
            </a:lvl4pPr>
            <a:lvl5pPr lvl="4" algn="ctr">
              <a:lnSpc>
                <a:spcPct val="115000"/>
              </a:lnSpc>
              <a:spcBef>
                <a:spcPts val="0"/>
              </a:spcBef>
              <a:spcAft>
                <a:spcPts val="0"/>
              </a:spcAft>
              <a:buSzPts val="2800"/>
              <a:buChar char="○"/>
              <a:defRPr sz="2800"/>
            </a:lvl5pPr>
            <a:lvl6pPr lvl="5" algn="ctr">
              <a:lnSpc>
                <a:spcPct val="115000"/>
              </a:lnSpc>
              <a:spcBef>
                <a:spcPts val="0"/>
              </a:spcBef>
              <a:spcAft>
                <a:spcPts val="0"/>
              </a:spcAft>
              <a:buSzPts val="2800"/>
              <a:buChar char="■"/>
              <a:defRPr sz="2800"/>
            </a:lvl6pPr>
            <a:lvl7pPr lvl="6" algn="ctr">
              <a:lnSpc>
                <a:spcPct val="115000"/>
              </a:lnSpc>
              <a:spcBef>
                <a:spcPts val="0"/>
              </a:spcBef>
              <a:spcAft>
                <a:spcPts val="0"/>
              </a:spcAft>
              <a:buSzPts val="2800"/>
              <a:buChar char="●"/>
              <a:defRPr sz="2800"/>
            </a:lvl7pPr>
            <a:lvl8pPr lvl="7" algn="ctr">
              <a:lnSpc>
                <a:spcPct val="115000"/>
              </a:lnSpc>
              <a:spcBef>
                <a:spcPts val="0"/>
              </a:spcBef>
              <a:spcAft>
                <a:spcPts val="0"/>
              </a:spcAft>
              <a:buSzPts val="2800"/>
              <a:buChar char="○"/>
              <a:defRPr sz="2800"/>
            </a:lvl8pPr>
            <a:lvl9pPr lvl="8" algn="ctr">
              <a:lnSpc>
                <a:spcPct val="115000"/>
              </a:lnSpc>
              <a:spcBef>
                <a:spcPts val="0"/>
              </a:spcBef>
              <a:spcAft>
                <a:spcPts val="0"/>
              </a:spcAft>
              <a:buSzPts val="2800"/>
              <a:buChar char="■"/>
              <a:defRPr sz="2800"/>
            </a:lvl9pPr>
          </a:lstStyle>
          <a:p/>
        </p:txBody>
      </p:sp>
      <p:sp>
        <p:nvSpPr>
          <p:cNvPr id="365" name="Google Shape;365;p35"/>
          <p:cNvSpPr txBox="1"/>
          <p:nvPr>
            <p:ph idx="2" type="subTitle"/>
          </p:nvPr>
        </p:nvSpPr>
        <p:spPr>
          <a:xfrm>
            <a:off x="720000" y="1736553"/>
            <a:ext cx="3772800" cy="27363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200"/>
              <a:buChar char="●"/>
              <a:defRPr sz="1400">
                <a:latin typeface="Hanken Grotesk"/>
                <a:ea typeface="Hanken Grotesk"/>
                <a:cs typeface="Hanken Grotesk"/>
                <a:sym typeface="Hanken Grotesk"/>
              </a:defRPr>
            </a:lvl1pPr>
            <a:lvl2pPr lvl="1" algn="ctr">
              <a:lnSpc>
                <a:spcPct val="115000"/>
              </a:lnSpc>
              <a:spcBef>
                <a:spcPts val="0"/>
              </a:spcBef>
              <a:spcAft>
                <a:spcPts val="0"/>
              </a:spcAft>
              <a:buSzPts val="1400"/>
              <a:buChar char="○"/>
              <a:defRPr sz="2800"/>
            </a:lvl2pPr>
            <a:lvl3pPr lvl="2" algn="ctr">
              <a:lnSpc>
                <a:spcPct val="115000"/>
              </a:lnSpc>
              <a:spcBef>
                <a:spcPts val="0"/>
              </a:spcBef>
              <a:spcAft>
                <a:spcPts val="0"/>
              </a:spcAft>
              <a:buSzPts val="1400"/>
              <a:buChar char="■"/>
              <a:defRPr sz="2800"/>
            </a:lvl3pPr>
            <a:lvl4pPr lvl="3" algn="ctr">
              <a:lnSpc>
                <a:spcPct val="115000"/>
              </a:lnSpc>
              <a:spcBef>
                <a:spcPts val="0"/>
              </a:spcBef>
              <a:spcAft>
                <a:spcPts val="0"/>
              </a:spcAft>
              <a:buSzPts val="1400"/>
              <a:buChar char="●"/>
              <a:defRPr sz="2800"/>
            </a:lvl4pPr>
            <a:lvl5pPr lvl="4" algn="ctr">
              <a:lnSpc>
                <a:spcPct val="115000"/>
              </a:lnSpc>
              <a:spcBef>
                <a:spcPts val="0"/>
              </a:spcBef>
              <a:spcAft>
                <a:spcPts val="0"/>
              </a:spcAft>
              <a:buSzPts val="1400"/>
              <a:buChar char="○"/>
              <a:defRPr sz="2800"/>
            </a:lvl5pPr>
            <a:lvl6pPr lvl="5" algn="ctr">
              <a:lnSpc>
                <a:spcPct val="115000"/>
              </a:lnSpc>
              <a:spcBef>
                <a:spcPts val="0"/>
              </a:spcBef>
              <a:spcAft>
                <a:spcPts val="0"/>
              </a:spcAft>
              <a:buSzPts val="1400"/>
              <a:buChar char="■"/>
              <a:defRPr sz="2800"/>
            </a:lvl6pPr>
            <a:lvl7pPr lvl="6" algn="ctr">
              <a:lnSpc>
                <a:spcPct val="115000"/>
              </a:lnSpc>
              <a:spcBef>
                <a:spcPts val="0"/>
              </a:spcBef>
              <a:spcAft>
                <a:spcPts val="0"/>
              </a:spcAft>
              <a:buSzPts val="1400"/>
              <a:buChar char="●"/>
              <a:defRPr sz="2800"/>
            </a:lvl7pPr>
            <a:lvl8pPr lvl="7" algn="ctr">
              <a:lnSpc>
                <a:spcPct val="115000"/>
              </a:lnSpc>
              <a:spcBef>
                <a:spcPts val="0"/>
              </a:spcBef>
              <a:spcAft>
                <a:spcPts val="0"/>
              </a:spcAft>
              <a:buSzPts val="1400"/>
              <a:buChar char="○"/>
              <a:defRPr sz="2800"/>
            </a:lvl8pPr>
            <a:lvl9pPr lvl="8" algn="ctr">
              <a:lnSpc>
                <a:spcPct val="115000"/>
              </a:lnSpc>
              <a:spcBef>
                <a:spcPts val="0"/>
              </a:spcBef>
              <a:spcAft>
                <a:spcPts val="0"/>
              </a:spcAft>
              <a:buSzPts val="1400"/>
              <a:buChar char="■"/>
              <a:defRPr sz="2800"/>
            </a:lvl9pPr>
          </a:lstStyle>
          <a:p/>
        </p:txBody>
      </p:sp>
      <p:sp>
        <p:nvSpPr>
          <p:cNvPr id="366" name="Google Shape;366;p35"/>
          <p:cNvSpPr txBox="1"/>
          <p:nvPr>
            <p:ph idx="3" type="subTitle"/>
          </p:nvPr>
        </p:nvSpPr>
        <p:spPr>
          <a:xfrm>
            <a:off x="720000" y="1451250"/>
            <a:ext cx="3772800" cy="361500"/>
          </a:xfrm>
          <a:prstGeom prst="rect">
            <a:avLst/>
          </a:prstGeom>
        </p:spPr>
        <p:txBody>
          <a:bodyPr anchorCtr="0" anchor="b" bIns="91425" lIns="91425" spcFirstLastPara="1" rIns="91425" wrap="square" tIns="91425">
            <a:noAutofit/>
          </a:bodyPr>
          <a:lstStyle>
            <a:lvl1pPr lvl="0">
              <a:lnSpc>
                <a:spcPct val="115000"/>
              </a:lnSpc>
              <a:spcBef>
                <a:spcPts val="0"/>
              </a:spcBef>
              <a:spcAft>
                <a:spcPts val="0"/>
              </a:spcAft>
              <a:buSzPts val="2400"/>
              <a:buFont typeface="Figtree Black"/>
              <a:buNone/>
              <a:defRPr sz="1900">
                <a:latin typeface="Figtree Black"/>
                <a:ea typeface="Figtree Black"/>
                <a:cs typeface="Figtree Black"/>
                <a:sym typeface="Figtree Black"/>
              </a:defRPr>
            </a:lvl1pPr>
            <a:lvl2pPr lvl="1">
              <a:lnSpc>
                <a:spcPct val="115000"/>
              </a:lnSpc>
              <a:spcBef>
                <a:spcPts val="0"/>
              </a:spcBef>
              <a:spcAft>
                <a:spcPts val="0"/>
              </a:spcAft>
              <a:buSzPts val="1400"/>
              <a:buFont typeface="Figtree Black"/>
              <a:buNone/>
              <a:defRPr>
                <a:latin typeface="Figtree Black"/>
                <a:ea typeface="Figtree Black"/>
                <a:cs typeface="Figtree Black"/>
                <a:sym typeface="Figtree Black"/>
              </a:defRPr>
            </a:lvl2pPr>
            <a:lvl3pPr lvl="2">
              <a:lnSpc>
                <a:spcPct val="115000"/>
              </a:lnSpc>
              <a:spcBef>
                <a:spcPts val="0"/>
              </a:spcBef>
              <a:spcAft>
                <a:spcPts val="0"/>
              </a:spcAft>
              <a:buSzPts val="1400"/>
              <a:buFont typeface="Figtree Black"/>
              <a:buNone/>
              <a:defRPr>
                <a:latin typeface="Figtree Black"/>
                <a:ea typeface="Figtree Black"/>
                <a:cs typeface="Figtree Black"/>
                <a:sym typeface="Figtree Black"/>
              </a:defRPr>
            </a:lvl3pPr>
            <a:lvl4pPr lvl="3">
              <a:lnSpc>
                <a:spcPct val="115000"/>
              </a:lnSpc>
              <a:spcBef>
                <a:spcPts val="0"/>
              </a:spcBef>
              <a:spcAft>
                <a:spcPts val="0"/>
              </a:spcAft>
              <a:buSzPts val="1400"/>
              <a:buFont typeface="Figtree Black"/>
              <a:buNone/>
              <a:defRPr>
                <a:latin typeface="Figtree Black"/>
                <a:ea typeface="Figtree Black"/>
                <a:cs typeface="Figtree Black"/>
                <a:sym typeface="Figtree Black"/>
              </a:defRPr>
            </a:lvl4pPr>
            <a:lvl5pPr lvl="4">
              <a:lnSpc>
                <a:spcPct val="115000"/>
              </a:lnSpc>
              <a:spcBef>
                <a:spcPts val="0"/>
              </a:spcBef>
              <a:spcAft>
                <a:spcPts val="0"/>
              </a:spcAft>
              <a:buSzPts val="1400"/>
              <a:buFont typeface="Figtree Black"/>
              <a:buNone/>
              <a:defRPr>
                <a:latin typeface="Figtree Black"/>
                <a:ea typeface="Figtree Black"/>
                <a:cs typeface="Figtree Black"/>
                <a:sym typeface="Figtree Black"/>
              </a:defRPr>
            </a:lvl5pPr>
            <a:lvl6pPr lvl="5">
              <a:lnSpc>
                <a:spcPct val="115000"/>
              </a:lnSpc>
              <a:spcBef>
                <a:spcPts val="0"/>
              </a:spcBef>
              <a:spcAft>
                <a:spcPts val="0"/>
              </a:spcAft>
              <a:buSzPts val="1400"/>
              <a:buFont typeface="Figtree Black"/>
              <a:buNone/>
              <a:defRPr>
                <a:latin typeface="Figtree Black"/>
                <a:ea typeface="Figtree Black"/>
                <a:cs typeface="Figtree Black"/>
                <a:sym typeface="Figtree Black"/>
              </a:defRPr>
            </a:lvl6pPr>
            <a:lvl7pPr lvl="6">
              <a:lnSpc>
                <a:spcPct val="115000"/>
              </a:lnSpc>
              <a:spcBef>
                <a:spcPts val="0"/>
              </a:spcBef>
              <a:spcAft>
                <a:spcPts val="0"/>
              </a:spcAft>
              <a:buSzPts val="1400"/>
              <a:buFont typeface="Figtree Black"/>
              <a:buNone/>
              <a:defRPr>
                <a:latin typeface="Figtree Black"/>
                <a:ea typeface="Figtree Black"/>
                <a:cs typeface="Figtree Black"/>
                <a:sym typeface="Figtree Black"/>
              </a:defRPr>
            </a:lvl7pPr>
            <a:lvl8pPr lvl="7">
              <a:lnSpc>
                <a:spcPct val="115000"/>
              </a:lnSpc>
              <a:spcBef>
                <a:spcPts val="0"/>
              </a:spcBef>
              <a:spcAft>
                <a:spcPts val="0"/>
              </a:spcAft>
              <a:buSzPts val="1400"/>
              <a:buFont typeface="Figtree Black"/>
              <a:buNone/>
              <a:defRPr>
                <a:latin typeface="Figtree Black"/>
                <a:ea typeface="Figtree Black"/>
                <a:cs typeface="Figtree Black"/>
                <a:sym typeface="Figtree Black"/>
              </a:defRPr>
            </a:lvl8pPr>
            <a:lvl9pPr lvl="8">
              <a:lnSpc>
                <a:spcPct val="115000"/>
              </a:lnSpc>
              <a:spcBef>
                <a:spcPts val="0"/>
              </a:spcBef>
              <a:spcAft>
                <a:spcPts val="0"/>
              </a:spcAft>
              <a:buSzPts val="1400"/>
              <a:buFont typeface="Figtree Black"/>
              <a:buNone/>
              <a:defRPr>
                <a:latin typeface="Figtree Black"/>
                <a:ea typeface="Figtree Black"/>
                <a:cs typeface="Figtree Black"/>
                <a:sym typeface="Figtree Black"/>
              </a:defRPr>
            </a:lvl9pPr>
          </a:lstStyle>
          <a:p/>
        </p:txBody>
      </p:sp>
      <p:sp>
        <p:nvSpPr>
          <p:cNvPr id="367" name="Google Shape;367;p35"/>
          <p:cNvSpPr txBox="1"/>
          <p:nvPr>
            <p:ph idx="4" type="subTitle"/>
          </p:nvPr>
        </p:nvSpPr>
        <p:spPr>
          <a:xfrm>
            <a:off x="4651268" y="1451250"/>
            <a:ext cx="3772800" cy="361500"/>
          </a:xfrm>
          <a:prstGeom prst="rect">
            <a:avLst/>
          </a:prstGeom>
        </p:spPr>
        <p:txBody>
          <a:bodyPr anchorCtr="0" anchor="b" bIns="91425" lIns="91425" spcFirstLastPara="1" rIns="91425" wrap="square" tIns="91425">
            <a:noAutofit/>
          </a:bodyPr>
          <a:lstStyle>
            <a:lvl1pPr lvl="0">
              <a:lnSpc>
                <a:spcPct val="115000"/>
              </a:lnSpc>
              <a:spcBef>
                <a:spcPts val="0"/>
              </a:spcBef>
              <a:spcAft>
                <a:spcPts val="0"/>
              </a:spcAft>
              <a:buSzPts val="2400"/>
              <a:buFont typeface="Figtree Black"/>
              <a:buNone/>
              <a:defRPr sz="1900">
                <a:latin typeface="Figtree Black"/>
                <a:ea typeface="Figtree Black"/>
                <a:cs typeface="Figtree Black"/>
                <a:sym typeface="Figtree Black"/>
              </a:defRPr>
            </a:lvl1pPr>
            <a:lvl2pPr lvl="1">
              <a:lnSpc>
                <a:spcPct val="115000"/>
              </a:lnSpc>
              <a:spcBef>
                <a:spcPts val="0"/>
              </a:spcBef>
              <a:spcAft>
                <a:spcPts val="0"/>
              </a:spcAft>
              <a:buSzPts val="1400"/>
              <a:buFont typeface="Figtree Black"/>
              <a:buNone/>
              <a:defRPr>
                <a:latin typeface="Figtree Black"/>
                <a:ea typeface="Figtree Black"/>
                <a:cs typeface="Figtree Black"/>
                <a:sym typeface="Figtree Black"/>
              </a:defRPr>
            </a:lvl2pPr>
            <a:lvl3pPr lvl="2">
              <a:lnSpc>
                <a:spcPct val="115000"/>
              </a:lnSpc>
              <a:spcBef>
                <a:spcPts val="0"/>
              </a:spcBef>
              <a:spcAft>
                <a:spcPts val="0"/>
              </a:spcAft>
              <a:buSzPts val="1400"/>
              <a:buFont typeface="Figtree Black"/>
              <a:buNone/>
              <a:defRPr>
                <a:latin typeface="Figtree Black"/>
                <a:ea typeface="Figtree Black"/>
                <a:cs typeface="Figtree Black"/>
                <a:sym typeface="Figtree Black"/>
              </a:defRPr>
            </a:lvl3pPr>
            <a:lvl4pPr lvl="3">
              <a:lnSpc>
                <a:spcPct val="115000"/>
              </a:lnSpc>
              <a:spcBef>
                <a:spcPts val="0"/>
              </a:spcBef>
              <a:spcAft>
                <a:spcPts val="0"/>
              </a:spcAft>
              <a:buSzPts val="1400"/>
              <a:buFont typeface="Figtree Black"/>
              <a:buNone/>
              <a:defRPr>
                <a:latin typeface="Figtree Black"/>
                <a:ea typeface="Figtree Black"/>
                <a:cs typeface="Figtree Black"/>
                <a:sym typeface="Figtree Black"/>
              </a:defRPr>
            </a:lvl4pPr>
            <a:lvl5pPr lvl="4">
              <a:lnSpc>
                <a:spcPct val="115000"/>
              </a:lnSpc>
              <a:spcBef>
                <a:spcPts val="0"/>
              </a:spcBef>
              <a:spcAft>
                <a:spcPts val="0"/>
              </a:spcAft>
              <a:buSzPts val="1400"/>
              <a:buFont typeface="Figtree Black"/>
              <a:buNone/>
              <a:defRPr>
                <a:latin typeface="Figtree Black"/>
                <a:ea typeface="Figtree Black"/>
                <a:cs typeface="Figtree Black"/>
                <a:sym typeface="Figtree Black"/>
              </a:defRPr>
            </a:lvl5pPr>
            <a:lvl6pPr lvl="5">
              <a:lnSpc>
                <a:spcPct val="115000"/>
              </a:lnSpc>
              <a:spcBef>
                <a:spcPts val="0"/>
              </a:spcBef>
              <a:spcAft>
                <a:spcPts val="0"/>
              </a:spcAft>
              <a:buSzPts val="1400"/>
              <a:buFont typeface="Figtree Black"/>
              <a:buNone/>
              <a:defRPr>
                <a:latin typeface="Figtree Black"/>
                <a:ea typeface="Figtree Black"/>
                <a:cs typeface="Figtree Black"/>
                <a:sym typeface="Figtree Black"/>
              </a:defRPr>
            </a:lvl6pPr>
            <a:lvl7pPr lvl="6">
              <a:lnSpc>
                <a:spcPct val="115000"/>
              </a:lnSpc>
              <a:spcBef>
                <a:spcPts val="0"/>
              </a:spcBef>
              <a:spcAft>
                <a:spcPts val="0"/>
              </a:spcAft>
              <a:buSzPts val="1400"/>
              <a:buFont typeface="Figtree Black"/>
              <a:buNone/>
              <a:defRPr>
                <a:latin typeface="Figtree Black"/>
                <a:ea typeface="Figtree Black"/>
                <a:cs typeface="Figtree Black"/>
                <a:sym typeface="Figtree Black"/>
              </a:defRPr>
            </a:lvl7pPr>
            <a:lvl8pPr lvl="7">
              <a:lnSpc>
                <a:spcPct val="115000"/>
              </a:lnSpc>
              <a:spcBef>
                <a:spcPts val="0"/>
              </a:spcBef>
              <a:spcAft>
                <a:spcPts val="0"/>
              </a:spcAft>
              <a:buSzPts val="1400"/>
              <a:buFont typeface="Figtree Black"/>
              <a:buNone/>
              <a:defRPr>
                <a:latin typeface="Figtree Black"/>
                <a:ea typeface="Figtree Black"/>
                <a:cs typeface="Figtree Black"/>
                <a:sym typeface="Figtree Black"/>
              </a:defRPr>
            </a:lvl8pPr>
            <a:lvl9pPr lvl="8">
              <a:lnSpc>
                <a:spcPct val="115000"/>
              </a:lnSpc>
              <a:spcBef>
                <a:spcPts val="0"/>
              </a:spcBef>
              <a:spcAft>
                <a:spcPts val="0"/>
              </a:spcAft>
              <a:buSzPts val="1400"/>
              <a:buFont typeface="Figtree Black"/>
              <a:buNone/>
              <a:defRPr>
                <a:latin typeface="Figtree Black"/>
                <a:ea typeface="Figtree Black"/>
                <a:cs typeface="Figtree Black"/>
                <a:sym typeface="Figtree Black"/>
              </a:defRPr>
            </a:lvl9pPr>
          </a:lstStyle>
          <a:p/>
        </p:txBody>
      </p:sp>
      <p:sp>
        <p:nvSpPr>
          <p:cNvPr id="368" name="Google Shape;368;p35"/>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69" name="Shape 369"/>
        <p:cNvGrpSpPr/>
        <p:nvPr/>
      </p:nvGrpSpPr>
      <p:grpSpPr>
        <a:xfrm>
          <a:off x="0" y="0"/>
          <a:ext cx="0" cy="0"/>
          <a:chOff x="0" y="0"/>
          <a:chExt cx="0" cy="0"/>
        </a:xfrm>
      </p:grpSpPr>
      <p:sp>
        <p:nvSpPr>
          <p:cNvPr id="370" name="Google Shape;370;p36"/>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71" name="Google Shape;371;p36"/>
          <p:cNvGrpSpPr/>
          <p:nvPr/>
        </p:nvGrpSpPr>
        <p:grpSpPr>
          <a:xfrm>
            <a:off x="232200" y="-49400"/>
            <a:ext cx="8679000" cy="5250800"/>
            <a:chOff x="232200" y="-49400"/>
            <a:chExt cx="8679000" cy="5250800"/>
          </a:xfrm>
        </p:grpSpPr>
        <p:grpSp>
          <p:nvGrpSpPr>
            <p:cNvPr id="372" name="Google Shape;372;p36"/>
            <p:cNvGrpSpPr/>
            <p:nvPr/>
          </p:nvGrpSpPr>
          <p:grpSpPr>
            <a:xfrm>
              <a:off x="232200" y="-49400"/>
              <a:ext cx="8679000" cy="5250800"/>
              <a:chOff x="232200" y="-49400"/>
              <a:chExt cx="8679000" cy="5250800"/>
            </a:xfrm>
          </p:grpSpPr>
          <p:sp>
            <p:nvSpPr>
              <p:cNvPr id="373" name="Google Shape;373;p36"/>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74" name="Google Shape;374;p36"/>
              <p:cNvCxnSpPr/>
              <p:nvPr/>
            </p:nvCxnSpPr>
            <p:spPr>
              <a:xfrm rot="10800000">
                <a:off x="8911200" y="-49400"/>
                <a:ext cx="0" cy="284100"/>
              </a:xfrm>
              <a:prstGeom prst="straightConnector1">
                <a:avLst/>
              </a:prstGeom>
              <a:noFill/>
              <a:ln cap="flat" cmpd="sng" w="19050">
                <a:solidFill>
                  <a:schemeClr val="dk1"/>
                </a:solidFill>
                <a:prstDash val="solid"/>
                <a:round/>
                <a:headEnd len="med" w="med" type="none"/>
                <a:tailEnd len="med" w="med" type="none"/>
              </a:ln>
            </p:spPr>
          </p:cxnSp>
          <p:cxnSp>
            <p:nvCxnSpPr>
              <p:cNvPr id="375" name="Google Shape;375;p36"/>
              <p:cNvCxnSpPr/>
              <p:nvPr/>
            </p:nvCxnSpPr>
            <p:spPr>
              <a:xfrm rot="10800000">
                <a:off x="232200" y="4917300"/>
                <a:ext cx="0" cy="284100"/>
              </a:xfrm>
              <a:prstGeom prst="straightConnector1">
                <a:avLst/>
              </a:prstGeom>
              <a:noFill/>
              <a:ln cap="flat" cmpd="sng" w="19050">
                <a:solidFill>
                  <a:schemeClr val="dk1"/>
                </a:solidFill>
                <a:prstDash val="solid"/>
                <a:round/>
                <a:headEnd len="med" w="med" type="none"/>
                <a:tailEnd len="med" w="med" type="none"/>
              </a:ln>
            </p:spPr>
          </p:cxnSp>
        </p:grpSp>
        <p:sp>
          <p:nvSpPr>
            <p:cNvPr id="376" name="Google Shape;376;p36"/>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77" name="Google Shape;377;p36"/>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sz="2800"/>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78" name="Google Shape;378;p36"/>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79" name="Shape 379"/>
        <p:cNvGrpSpPr/>
        <p:nvPr/>
      </p:nvGrpSpPr>
      <p:grpSpPr>
        <a:xfrm>
          <a:off x="0" y="0"/>
          <a:ext cx="0" cy="0"/>
          <a:chOff x="0" y="0"/>
          <a:chExt cx="0" cy="0"/>
        </a:xfrm>
      </p:grpSpPr>
      <p:sp>
        <p:nvSpPr>
          <p:cNvPr id="380" name="Google Shape;380;p37"/>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81" name="Google Shape;381;p37"/>
          <p:cNvGrpSpPr/>
          <p:nvPr/>
        </p:nvGrpSpPr>
        <p:grpSpPr>
          <a:xfrm>
            <a:off x="-19050" y="-16000"/>
            <a:ext cx="8930250" cy="4933300"/>
            <a:chOff x="-19050" y="-16000"/>
            <a:chExt cx="8930250" cy="4933300"/>
          </a:xfrm>
        </p:grpSpPr>
        <p:sp>
          <p:nvSpPr>
            <p:cNvPr id="382" name="Google Shape;382;p37"/>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83" name="Google Shape;383;p37"/>
            <p:cNvCxnSpPr/>
            <p:nvPr/>
          </p:nvCxnSpPr>
          <p:spPr>
            <a:xfrm rot="10800000">
              <a:off x="-19050" y="49173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384" name="Google Shape;384;p37"/>
            <p:cNvCxnSpPr/>
            <p:nvPr/>
          </p:nvCxnSpPr>
          <p:spPr>
            <a:xfrm rot="10800000">
              <a:off x="8911200" y="-16000"/>
              <a:ext cx="0" cy="258900"/>
            </a:xfrm>
            <a:prstGeom prst="straightConnector1">
              <a:avLst/>
            </a:prstGeom>
            <a:noFill/>
            <a:ln cap="flat" cmpd="sng" w="19050">
              <a:solidFill>
                <a:schemeClr val="dk1"/>
              </a:solidFill>
              <a:prstDash val="solid"/>
              <a:round/>
              <a:headEnd len="med" w="med" type="none"/>
              <a:tailEnd len="med" w="med" type="none"/>
            </a:ln>
          </p:spPr>
        </p:cxnSp>
      </p:grpSp>
      <p:sp>
        <p:nvSpPr>
          <p:cNvPr id="385" name="Google Shape;385;p37"/>
          <p:cNvSpPr txBox="1"/>
          <p:nvPr>
            <p:ph type="title"/>
          </p:nvPr>
        </p:nvSpPr>
        <p:spPr>
          <a:xfrm>
            <a:off x="720000" y="448050"/>
            <a:ext cx="77109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sz="2800"/>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86" name="Google Shape;386;p37"/>
          <p:cNvSpPr txBox="1"/>
          <p:nvPr>
            <p:ph idx="1" type="subTitle"/>
          </p:nvPr>
        </p:nvSpPr>
        <p:spPr>
          <a:xfrm>
            <a:off x="1733625" y="1361025"/>
            <a:ext cx="6580200" cy="2906100"/>
          </a:xfrm>
          <a:prstGeom prst="rect">
            <a:avLst/>
          </a:prstGeom>
        </p:spPr>
        <p:txBody>
          <a:bodyPr anchorCtr="0" anchor="t" bIns="91425" lIns="91425" spcFirstLastPara="1" rIns="91425" wrap="square" tIns="91425">
            <a:noAutofit/>
          </a:bodyPr>
          <a:lstStyle>
            <a:lvl1pPr lvl="0">
              <a:spcBef>
                <a:spcPts val="0"/>
              </a:spcBef>
              <a:spcAft>
                <a:spcPts val="0"/>
              </a:spcAft>
              <a:buSzPts val="1600"/>
              <a:buChar char="●"/>
              <a:defRPr sz="1600">
                <a:latin typeface="Hanken Grotesk"/>
                <a:ea typeface="Hanken Grotesk"/>
                <a:cs typeface="Hanken Grotesk"/>
                <a:sym typeface="Hanken Grotesk"/>
              </a:defRPr>
            </a:lvl1pPr>
            <a:lvl2pPr lvl="1" algn="ctr">
              <a:lnSpc>
                <a:spcPct val="100000"/>
              </a:lnSpc>
              <a:spcBef>
                <a:spcPts val="0"/>
              </a:spcBef>
              <a:spcAft>
                <a:spcPts val="0"/>
              </a:spcAft>
              <a:buClr>
                <a:srgbClr val="E76A28"/>
              </a:buClr>
              <a:buSzPts val="1600"/>
              <a:buFont typeface="Nunito Light"/>
              <a:buChar char="○"/>
              <a:defRPr/>
            </a:lvl2pPr>
            <a:lvl3pPr lvl="2" algn="ctr">
              <a:lnSpc>
                <a:spcPct val="100000"/>
              </a:lnSpc>
              <a:spcBef>
                <a:spcPts val="0"/>
              </a:spcBef>
              <a:spcAft>
                <a:spcPts val="0"/>
              </a:spcAft>
              <a:buClr>
                <a:srgbClr val="E76A28"/>
              </a:buClr>
              <a:buSzPts val="1500"/>
              <a:buFont typeface="Nunito Light"/>
              <a:buChar char="■"/>
              <a:defRPr/>
            </a:lvl3pPr>
            <a:lvl4pPr lvl="3" algn="ctr">
              <a:lnSpc>
                <a:spcPct val="100000"/>
              </a:lnSpc>
              <a:spcBef>
                <a:spcPts val="0"/>
              </a:spcBef>
              <a:spcAft>
                <a:spcPts val="0"/>
              </a:spcAft>
              <a:buClr>
                <a:srgbClr val="E76A28"/>
              </a:buClr>
              <a:buSzPts val="1500"/>
              <a:buFont typeface="Nunito Light"/>
              <a:buChar char="●"/>
              <a:defRPr/>
            </a:lvl4pPr>
            <a:lvl5pPr lvl="4" algn="ctr">
              <a:lnSpc>
                <a:spcPct val="100000"/>
              </a:lnSpc>
              <a:spcBef>
                <a:spcPts val="0"/>
              </a:spcBef>
              <a:spcAft>
                <a:spcPts val="0"/>
              </a:spcAft>
              <a:buClr>
                <a:srgbClr val="E76A28"/>
              </a:buClr>
              <a:buSzPts val="1400"/>
              <a:buFont typeface="Nunito Light"/>
              <a:buChar char="○"/>
              <a:defRPr/>
            </a:lvl5pPr>
            <a:lvl6pPr lvl="5" algn="ctr">
              <a:lnSpc>
                <a:spcPct val="100000"/>
              </a:lnSpc>
              <a:spcBef>
                <a:spcPts val="0"/>
              </a:spcBef>
              <a:spcAft>
                <a:spcPts val="0"/>
              </a:spcAft>
              <a:buClr>
                <a:srgbClr val="999999"/>
              </a:buClr>
              <a:buSzPts val="1400"/>
              <a:buFont typeface="Nunito Light"/>
              <a:buChar char="■"/>
              <a:defRPr/>
            </a:lvl6pPr>
            <a:lvl7pPr lvl="6" algn="ctr">
              <a:lnSpc>
                <a:spcPct val="100000"/>
              </a:lnSpc>
              <a:spcBef>
                <a:spcPts val="0"/>
              </a:spcBef>
              <a:spcAft>
                <a:spcPts val="0"/>
              </a:spcAft>
              <a:buClr>
                <a:srgbClr val="999999"/>
              </a:buClr>
              <a:buSzPts val="1300"/>
              <a:buFont typeface="Nunito Light"/>
              <a:buChar char="●"/>
              <a:defRPr/>
            </a:lvl7pPr>
            <a:lvl8pPr lvl="7" algn="ctr">
              <a:lnSpc>
                <a:spcPct val="100000"/>
              </a:lnSpc>
              <a:spcBef>
                <a:spcPts val="0"/>
              </a:spcBef>
              <a:spcAft>
                <a:spcPts val="0"/>
              </a:spcAft>
              <a:buClr>
                <a:srgbClr val="999999"/>
              </a:buClr>
              <a:buSzPts val="1300"/>
              <a:buFont typeface="Nunito Light"/>
              <a:buChar char="○"/>
              <a:defRPr/>
            </a:lvl8pPr>
            <a:lvl9pPr lvl="8" algn="ctr">
              <a:lnSpc>
                <a:spcPct val="100000"/>
              </a:lnSpc>
              <a:spcBef>
                <a:spcPts val="0"/>
              </a:spcBef>
              <a:spcAft>
                <a:spcPts val="0"/>
              </a:spcAft>
              <a:buClr>
                <a:srgbClr val="999999"/>
              </a:buClr>
              <a:buSzPts val="1400"/>
              <a:buFont typeface="Nunito Light"/>
              <a:buChar char="■"/>
              <a:defRPr/>
            </a:lvl9pPr>
          </a:lstStyle>
          <a:p/>
        </p:txBody>
      </p:sp>
      <p:sp>
        <p:nvSpPr>
          <p:cNvPr id="387" name="Google Shape;387;p37"/>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88" name="Shape 388"/>
        <p:cNvGrpSpPr/>
        <p:nvPr/>
      </p:nvGrpSpPr>
      <p:grpSpPr>
        <a:xfrm>
          <a:off x="0" y="0"/>
          <a:ext cx="0" cy="0"/>
          <a:chOff x="0" y="0"/>
          <a:chExt cx="0" cy="0"/>
        </a:xfrm>
      </p:grpSpPr>
      <p:sp>
        <p:nvSpPr>
          <p:cNvPr id="389" name="Google Shape;389;p38"/>
          <p:cNvSpPr/>
          <p:nvPr/>
        </p:nvSpPr>
        <p:spPr>
          <a:xfrm>
            <a:off x="2007375" y="2776900"/>
            <a:ext cx="5143500" cy="5143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90" name="Google Shape;390;p38"/>
          <p:cNvGrpSpPr/>
          <p:nvPr/>
        </p:nvGrpSpPr>
        <p:grpSpPr>
          <a:xfrm>
            <a:off x="-25" y="533550"/>
            <a:ext cx="9270975" cy="4075025"/>
            <a:chOff x="-25" y="533550"/>
            <a:chExt cx="9270975" cy="4075025"/>
          </a:xfrm>
        </p:grpSpPr>
        <p:sp>
          <p:nvSpPr>
            <p:cNvPr id="391" name="Google Shape;391;p38"/>
            <p:cNvSpPr/>
            <p:nvPr/>
          </p:nvSpPr>
          <p:spPr>
            <a:xfrm>
              <a:off x="727425" y="533550"/>
              <a:ext cx="77034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sz="3800">
                <a:solidFill>
                  <a:schemeClr val="dk1"/>
                </a:solidFill>
                <a:latin typeface="Figtree Black"/>
                <a:ea typeface="Figtree Black"/>
                <a:cs typeface="Figtree Black"/>
                <a:sym typeface="Figtree Black"/>
              </a:endParaRPr>
            </a:p>
          </p:txBody>
        </p:sp>
        <p:cxnSp>
          <p:nvCxnSpPr>
            <p:cNvPr id="392" name="Google Shape;392;p38"/>
            <p:cNvCxnSpPr/>
            <p:nvPr/>
          </p:nvCxnSpPr>
          <p:spPr>
            <a:xfrm rot="10800000">
              <a:off x="8430950" y="533550"/>
              <a:ext cx="840000" cy="0"/>
            </a:xfrm>
            <a:prstGeom prst="straightConnector1">
              <a:avLst/>
            </a:prstGeom>
            <a:noFill/>
            <a:ln cap="flat" cmpd="sng" w="19050">
              <a:solidFill>
                <a:schemeClr val="dk1"/>
              </a:solidFill>
              <a:prstDash val="solid"/>
              <a:round/>
              <a:headEnd len="med" w="med" type="none"/>
              <a:tailEnd len="med" w="med" type="none"/>
            </a:ln>
          </p:spPr>
        </p:cxnSp>
        <p:cxnSp>
          <p:nvCxnSpPr>
            <p:cNvPr id="393" name="Google Shape;393;p38"/>
            <p:cNvCxnSpPr/>
            <p:nvPr/>
          </p:nvCxnSpPr>
          <p:spPr>
            <a:xfrm rot="10800000">
              <a:off x="-25" y="4608575"/>
              <a:ext cx="740700" cy="0"/>
            </a:xfrm>
            <a:prstGeom prst="straightConnector1">
              <a:avLst/>
            </a:prstGeom>
            <a:noFill/>
            <a:ln cap="flat" cmpd="sng" w="19050">
              <a:solidFill>
                <a:schemeClr val="dk1"/>
              </a:solidFill>
              <a:prstDash val="solid"/>
              <a:round/>
              <a:headEnd len="med" w="med" type="none"/>
              <a:tailEnd len="med" w="med" type="none"/>
            </a:ln>
          </p:spPr>
        </p:cxnSp>
      </p:grpSp>
      <p:sp>
        <p:nvSpPr>
          <p:cNvPr id="394" name="Google Shape;394;p38"/>
          <p:cNvSpPr txBox="1"/>
          <p:nvPr>
            <p:ph type="title"/>
          </p:nvPr>
        </p:nvSpPr>
        <p:spPr>
          <a:xfrm>
            <a:off x="1644450" y="1733400"/>
            <a:ext cx="5855100" cy="760800"/>
          </a:xfrm>
          <a:prstGeom prst="rect">
            <a:avLst/>
          </a:prstGeom>
        </p:spPr>
        <p:txBody>
          <a:bodyPr anchorCtr="0" anchor="b" bIns="91425" lIns="91425" spcFirstLastPara="1" rIns="91425" wrap="square" tIns="91425">
            <a:noAutofit/>
          </a:bodyPr>
          <a:lstStyle>
            <a:lvl1pPr lvl="0" algn="ctr">
              <a:spcBef>
                <a:spcPts val="0"/>
              </a:spcBef>
              <a:spcAft>
                <a:spcPts val="0"/>
              </a:spcAft>
              <a:buSzPts val="4800"/>
              <a:buNone/>
              <a:defRPr sz="43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95" name="Google Shape;395;p38"/>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96" name="Shape 396"/>
        <p:cNvGrpSpPr/>
        <p:nvPr/>
      </p:nvGrpSpPr>
      <p:grpSpPr>
        <a:xfrm>
          <a:off x="0" y="0"/>
          <a:ext cx="0" cy="0"/>
          <a:chOff x="0" y="0"/>
          <a:chExt cx="0" cy="0"/>
        </a:xfrm>
      </p:grpSpPr>
      <p:sp>
        <p:nvSpPr>
          <p:cNvPr id="397" name="Google Shape;397;p39"/>
          <p:cNvSpPr/>
          <p:nvPr/>
        </p:nvSpPr>
        <p:spPr>
          <a:xfrm>
            <a:off x="-2613450" y="-126025"/>
            <a:ext cx="5402100" cy="54021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98" name="Google Shape;398;p39"/>
          <p:cNvGrpSpPr/>
          <p:nvPr/>
        </p:nvGrpSpPr>
        <p:grpSpPr>
          <a:xfrm>
            <a:off x="727425" y="-49275"/>
            <a:ext cx="7703400" cy="5243325"/>
            <a:chOff x="727425" y="-49275"/>
            <a:chExt cx="7703400" cy="5243325"/>
          </a:xfrm>
        </p:grpSpPr>
        <p:sp>
          <p:nvSpPr>
            <p:cNvPr id="399" name="Google Shape;399;p39"/>
            <p:cNvSpPr/>
            <p:nvPr/>
          </p:nvSpPr>
          <p:spPr>
            <a:xfrm>
              <a:off x="727425" y="533550"/>
              <a:ext cx="77034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00" name="Google Shape;400;p39"/>
            <p:cNvCxnSpPr/>
            <p:nvPr/>
          </p:nvCxnSpPr>
          <p:spPr>
            <a:xfrm rot="10800000">
              <a:off x="727425" y="-49275"/>
              <a:ext cx="0" cy="585600"/>
            </a:xfrm>
            <a:prstGeom prst="straightConnector1">
              <a:avLst/>
            </a:prstGeom>
            <a:noFill/>
            <a:ln cap="flat" cmpd="sng" w="19050">
              <a:solidFill>
                <a:schemeClr val="dk1"/>
              </a:solidFill>
              <a:prstDash val="solid"/>
              <a:round/>
              <a:headEnd len="med" w="med" type="none"/>
              <a:tailEnd len="med" w="med" type="none"/>
            </a:ln>
          </p:spPr>
        </p:cxnSp>
        <p:cxnSp>
          <p:nvCxnSpPr>
            <p:cNvPr id="401" name="Google Shape;401;p39"/>
            <p:cNvCxnSpPr/>
            <p:nvPr/>
          </p:nvCxnSpPr>
          <p:spPr>
            <a:xfrm rot="10800000">
              <a:off x="8430775" y="4608450"/>
              <a:ext cx="0" cy="585600"/>
            </a:xfrm>
            <a:prstGeom prst="straightConnector1">
              <a:avLst/>
            </a:prstGeom>
            <a:noFill/>
            <a:ln cap="flat" cmpd="sng" w="19050">
              <a:solidFill>
                <a:schemeClr val="dk1"/>
              </a:solidFill>
              <a:prstDash val="solid"/>
              <a:round/>
              <a:headEnd len="med" w="med" type="none"/>
              <a:tailEnd len="med" w="med" type="none"/>
            </a:ln>
          </p:spPr>
        </p:cxnSp>
      </p:grpSp>
      <p:sp>
        <p:nvSpPr>
          <p:cNvPr id="402" name="Google Shape;402;p39"/>
          <p:cNvSpPr txBox="1"/>
          <p:nvPr>
            <p:ph type="title"/>
          </p:nvPr>
        </p:nvSpPr>
        <p:spPr>
          <a:xfrm>
            <a:off x="3496850" y="1021763"/>
            <a:ext cx="4294800" cy="2095200"/>
          </a:xfrm>
          <a:prstGeom prst="rect">
            <a:avLst/>
          </a:prstGeom>
        </p:spPr>
        <p:txBody>
          <a:bodyPr anchorCtr="0" anchor="b" bIns="91425" lIns="91425" spcFirstLastPara="1" rIns="91425" wrap="square" tIns="91425">
            <a:noAutofit/>
          </a:bodyPr>
          <a:lstStyle>
            <a:lvl1pPr lvl="0">
              <a:spcBef>
                <a:spcPts val="0"/>
              </a:spcBef>
              <a:spcAft>
                <a:spcPts val="0"/>
              </a:spcAft>
              <a:buSzPts val="2800"/>
              <a:buNone/>
              <a:defRPr sz="4000"/>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403" name="Google Shape;403;p39"/>
          <p:cNvSpPr txBox="1"/>
          <p:nvPr>
            <p:ph idx="1" type="subTitle"/>
          </p:nvPr>
        </p:nvSpPr>
        <p:spPr>
          <a:xfrm>
            <a:off x="3496850" y="3117038"/>
            <a:ext cx="4294800" cy="1004700"/>
          </a:xfrm>
          <a:prstGeom prst="rect">
            <a:avLst/>
          </a:prstGeom>
        </p:spPr>
        <p:txBody>
          <a:bodyPr anchorCtr="0" anchor="ctr" bIns="91425" lIns="91425" spcFirstLastPara="1" rIns="91425" wrap="square" tIns="91425">
            <a:noAutofit/>
          </a:bodyPr>
          <a:lstStyle>
            <a:lvl1pPr lvl="0">
              <a:lnSpc>
                <a:spcPct val="100000"/>
              </a:lnSpc>
              <a:spcBef>
                <a:spcPts val="0"/>
              </a:spcBef>
              <a:spcAft>
                <a:spcPts val="0"/>
              </a:spcAft>
              <a:buSzPts val="1400"/>
              <a:buNone/>
              <a:defRPr sz="16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404" name="Google Shape;404;p39"/>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05" name="Shape 405"/>
        <p:cNvGrpSpPr/>
        <p:nvPr/>
      </p:nvGrpSpPr>
      <p:grpSpPr>
        <a:xfrm>
          <a:off x="0" y="0"/>
          <a:ext cx="0" cy="0"/>
          <a:chOff x="0" y="0"/>
          <a:chExt cx="0" cy="0"/>
        </a:xfrm>
      </p:grpSpPr>
      <p:sp>
        <p:nvSpPr>
          <p:cNvPr id="406" name="Google Shape;406;p40"/>
          <p:cNvSpPr/>
          <p:nvPr>
            <p:ph idx="2" type="pic"/>
          </p:nvPr>
        </p:nvSpPr>
        <p:spPr>
          <a:xfrm>
            <a:off x="0" y="0"/>
            <a:ext cx="9144000" cy="5143500"/>
          </a:xfrm>
          <a:prstGeom prst="rect">
            <a:avLst/>
          </a:prstGeom>
          <a:noFill/>
          <a:ln>
            <a:noFill/>
          </a:ln>
        </p:spPr>
      </p:sp>
      <p:sp>
        <p:nvSpPr>
          <p:cNvPr id="407" name="Google Shape;407;p40"/>
          <p:cNvSpPr txBox="1"/>
          <p:nvPr>
            <p:ph type="title"/>
          </p:nvPr>
        </p:nvSpPr>
        <p:spPr>
          <a:xfrm>
            <a:off x="720000" y="4045175"/>
            <a:ext cx="7710900" cy="563400"/>
          </a:xfrm>
          <a:prstGeom prst="rect">
            <a:avLst/>
          </a:prstGeom>
          <a:solidFill>
            <a:schemeClr val="lt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lvl1pPr lvl="0" algn="ctr">
              <a:lnSpc>
                <a:spcPct val="115000"/>
              </a:lnSpc>
              <a:spcBef>
                <a:spcPts val="0"/>
              </a:spcBef>
              <a:spcAft>
                <a:spcPts val="0"/>
              </a:spcAft>
              <a:buSzPts val="2800"/>
              <a:buNone/>
              <a:defRPr/>
            </a:lvl1pPr>
            <a:lvl2pPr lvl="1" algn="ctr">
              <a:spcBef>
                <a:spcPts val="0"/>
              </a:spcBef>
              <a:spcAft>
                <a:spcPts val="0"/>
              </a:spcAft>
              <a:buSzPts val="3000"/>
              <a:buNone/>
              <a:defRPr/>
            </a:lvl2pPr>
            <a:lvl3pPr lvl="2" algn="ctr">
              <a:spcBef>
                <a:spcPts val="0"/>
              </a:spcBef>
              <a:spcAft>
                <a:spcPts val="0"/>
              </a:spcAft>
              <a:buSzPts val="3000"/>
              <a:buNone/>
              <a:defRPr/>
            </a:lvl3pPr>
            <a:lvl4pPr lvl="3" algn="ctr">
              <a:spcBef>
                <a:spcPts val="0"/>
              </a:spcBef>
              <a:spcAft>
                <a:spcPts val="0"/>
              </a:spcAft>
              <a:buSzPts val="3000"/>
              <a:buNone/>
              <a:defRPr/>
            </a:lvl4pPr>
            <a:lvl5pPr lvl="4" algn="ctr">
              <a:spcBef>
                <a:spcPts val="0"/>
              </a:spcBef>
              <a:spcAft>
                <a:spcPts val="0"/>
              </a:spcAft>
              <a:buSzPts val="3000"/>
              <a:buNone/>
              <a:defRPr/>
            </a:lvl5pPr>
            <a:lvl6pPr lvl="5" algn="ctr">
              <a:spcBef>
                <a:spcPts val="0"/>
              </a:spcBef>
              <a:spcAft>
                <a:spcPts val="0"/>
              </a:spcAft>
              <a:buSzPts val="3000"/>
              <a:buNone/>
              <a:defRPr/>
            </a:lvl6pPr>
            <a:lvl7pPr lvl="6" algn="ctr">
              <a:spcBef>
                <a:spcPts val="0"/>
              </a:spcBef>
              <a:spcAft>
                <a:spcPts val="0"/>
              </a:spcAft>
              <a:buSzPts val="3000"/>
              <a:buNone/>
              <a:defRPr/>
            </a:lvl7pPr>
            <a:lvl8pPr lvl="7" algn="ctr">
              <a:spcBef>
                <a:spcPts val="0"/>
              </a:spcBef>
              <a:spcAft>
                <a:spcPts val="0"/>
              </a:spcAft>
              <a:buSzPts val="3000"/>
              <a:buNone/>
              <a:defRPr/>
            </a:lvl8pPr>
            <a:lvl9pPr lvl="8" algn="ctr">
              <a:spcBef>
                <a:spcPts val="0"/>
              </a:spcBef>
              <a:spcAft>
                <a:spcPts val="0"/>
              </a:spcAft>
              <a:buSzPts val="3000"/>
              <a:buNone/>
              <a:defRPr/>
            </a:lvl9pPr>
          </a:lstStyle>
          <a:p/>
        </p:txBody>
      </p:sp>
      <p:sp>
        <p:nvSpPr>
          <p:cNvPr id="408" name="Google Shape;408;p40"/>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09" name="Shape 409"/>
        <p:cNvGrpSpPr/>
        <p:nvPr/>
      </p:nvGrpSpPr>
      <p:grpSpPr>
        <a:xfrm>
          <a:off x="0" y="0"/>
          <a:ext cx="0" cy="0"/>
          <a:chOff x="0" y="0"/>
          <a:chExt cx="0" cy="0"/>
        </a:xfrm>
      </p:grpSpPr>
      <p:sp>
        <p:nvSpPr>
          <p:cNvPr id="410" name="Google Shape;410;p41"/>
          <p:cNvSpPr/>
          <p:nvPr/>
        </p:nvSpPr>
        <p:spPr>
          <a:xfrm>
            <a:off x="-3422975" y="0"/>
            <a:ext cx="5143500" cy="5143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11" name="Google Shape;411;p41"/>
          <p:cNvGrpSpPr/>
          <p:nvPr/>
        </p:nvGrpSpPr>
        <p:grpSpPr>
          <a:xfrm>
            <a:off x="727425" y="-382650"/>
            <a:ext cx="7703400" cy="5907300"/>
            <a:chOff x="727425" y="-382650"/>
            <a:chExt cx="7703400" cy="5907300"/>
          </a:xfrm>
        </p:grpSpPr>
        <p:sp>
          <p:nvSpPr>
            <p:cNvPr id="412" name="Google Shape;412;p41"/>
            <p:cNvSpPr/>
            <p:nvPr/>
          </p:nvSpPr>
          <p:spPr>
            <a:xfrm>
              <a:off x="727425" y="533550"/>
              <a:ext cx="77034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13" name="Google Shape;413;p41"/>
            <p:cNvCxnSpPr/>
            <p:nvPr/>
          </p:nvCxnSpPr>
          <p:spPr>
            <a:xfrm>
              <a:off x="727425" y="4608450"/>
              <a:ext cx="0" cy="916200"/>
            </a:xfrm>
            <a:prstGeom prst="straightConnector1">
              <a:avLst/>
            </a:prstGeom>
            <a:noFill/>
            <a:ln cap="flat" cmpd="sng" w="19050">
              <a:solidFill>
                <a:schemeClr val="dk1"/>
              </a:solidFill>
              <a:prstDash val="solid"/>
              <a:round/>
              <a:headEnd len="med" w="med" type="none"/>
              <a:tailEnd len="med" w="med" type="none"/>
            </a:ln>
          </p:spPr>
        </p:cxnSp>
        <p:cxnSp>
          <p:nvCxnSpPr>
            <p:cNvPr id="414" name="Google Shape;414;p41"/>
            <p:cNvCxnSpPr/>
            <p:nvPr/>
          </p:nvCxnSpPr>
          <p:spPr>
            <a:xfrm>
              <a:off x="8430775" y="-382650"/>
              <a:ext cx="0" cy="916200"/>
            </a:xfrm>
            <a:prstGeom prst="straightConnector1">
              <a:avLst/>
            </a:prstGeom>
            <a:noFill/>
            <a:ln cap="flat" cmpd="sng" w="19050">
              <a:solidFill>
                <a:schemeClr val="dk1"/>
              </a:solidFill>
              <a:prstDash val="solid"/>
              <a:round/>
              <a:headEnd len="med" w="med" type="none"/>
              <a:tailEnd len="med" w="med" type="none"/>
            </a:ln>
          </p:spPr>
        </p:cxnSp>
      </p:grpSp>
      <p:sp>
        <p:nvSpPr>
          <p:cNvPr id="415" name="Google Shape;415;p41"/>
          <p:cNvSpPr txBox="1"/>
          <p:nvPr>
            <p:ph hasCustomPrompt="1" type="title"/>
          </p:nvPr>
        </p:nvSpPr>
        <p:spPr>
          <a:xfrm>
            <a:off x="2603050" y="1856113"/>
            <a:ext cx="5827800" cy="1024500"/>
          </a:xfrm>
          <a:prstGeom prst="rect">
            <a:avLst/>
          </a:prstGeom>
          <a:solidFill>
            <a:schemeClr val="dk1"/>
          </a:solidFill>
        </p:spPr>
        <p:txBody>
          <a:bodyPr anchorCtr="0" anchor="ctr" bIns="91425" lIns="91425" spcFirstLastPara="1" rIns="91425" wrap="square" tIns="91425">
            <a:noAutofit/>
          </a:bodyPr>
          <a:lstStyle>
            <a:lvl1pPr indent="0" lvl="0" marL="0">
              <a:lnSpc>
                <a:spcPct val="115000"/>
              </a:lnSpc>
              <a:spcBef>
                <a:spcPts val="0"/>
              </a:spcBef>
              <a:spcAft>
                <a:spcPts val="0"/>
              </a:spcAft>
              <a:buSzPts val="9600"/>
              <a:buNone/>
              <a:defRPr sz="4900">
                <a:solidFill>
                  <a:schemeClr val="lt1"/>
                </a:solidFill>
              </a:defRPr>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416" name="Google Shape;416;p41"/>
          <p:cNvSpPr txBox="1"/>
          <p:nvPr>
            <p:ph idx="1" type="subTitle"/>
          </p:nvPr>
        </p:nvSpPr>
        <p:spPr>
          <a:xfrm>
            <a:off x="2603050" y="2880588"/>
            <a:ext cx="5827800" cy="4053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SzPts val="1600"/>
              <a:buNone/>
              <a:defRPr>
                <a:latin typeface="Hanken Grotesk"/>
                <a:ea typeface="Hanken Grotesk"/>
                <a:cs typeface="Hanken Grotesk"/>
                <a:sym typeface="Hanken Grotesk"/>
              </a:defRPr>
            </a:lvl1pPr>
            <a:lvl2pPr lvl="1" algn="ctr">
              <a:lnSpc>
                <a:spcPct val="100000"/>
              </a:lnSpc>
              <a:spcBef>
                <a:spcPts val="0"/>
              </a:spcBef>
              <a:spcAft>
                <a:spcPts val="0"/>
              </a:spcAft>
              <a:buSzPts val="1600"/>
              <a:buNone/>
              <a:defRPr sz="1600"/>
            </a:lvl2pPr>
            <a:lvl3pPr lvl="2" algn="ctr">
              <a:lnSpc>
                <a:spcPct val="100000"/>
              </a:lnSpc>
              <a:spcBef>
                <a:spcPts val="0"/>
              </a:spcBef>
              <a:spcAft>
                <a:spcPts val="0"/>
              </a:spcAft>
              <a:buSzPts val="1600"/>
              <a:buNone/>
              <a:defRPr sz="1600"/>
            </a:lvl3pPr>
            <a:lvl4pPr lvl="3" algn="ctr">
              <a:lnSpc>
                <a:spcPct val="100000"/>
              </a:lnSpc>
              <a:spcBef>
                <a:spcPts val="0"/>
              </a:spcBef>
              <a:spcAft>
                <a:spcPts val="0"/>
              </a:spcAft>
              <a:buSzPts val="1600"/>
              <a:buNone/>
              <a:defRPr sz="1600"/>
            </a:lvl4pPr>
            <a:lvl5pPr lvl="4" algn="ctr">
              <a:lnSpc>
                <a:spcPct val="100000"/>
              </a:lnSpc>
              <a:spcBef>
                <a:spcPts val="0"/>
              </a:spcBef>
              <a:spcAft>
                <a:spcPts val="0"/>
              </a:spcAft>
              <a:buSzPts val="1600"/>
              <a:buNone/>
              <a:defRPr sz="1600"/>
            </a:lvl5pPr>
            <a:lvl6pPr lvl="5" algn="ctr">
              <a:lnSpc>
                <a:spcPct val="100000"/>
              </a:lnSpc>
              <a:spcBef>
                <a:spcPts val="0"/>
              </a:spcBef>
              <a:spcAft>
                <a:spcPts val="0"/>
              </a:spcAft>
              <a:buSzPts val="1600"/>
              <a:buNone/>
              <a:defRPr sz="1600"/>
            </a:lvl6pPr>
            <a:lvl7pPr lvl="6" algn="ctr">
              <a:lnSpc>
                <a:spcPct val="100000"/>
              </a:lnSpc>
              <a:spcBef>
                <a:spcPts val="0"/>
              </a:spcBef>
              <a:spcAft>
                <a:spcPts val="0"/>
              </a:spcAft>
              <a:buSzPts val="1600"/>
              <a:buNone/>
              <a:defRPr sz="1600"/>
            </a:lvl7pPr>
            <a:lvl8pPr lvl="7" algn="ctr">
              <a:lnSpc>
                <a:spcPct val="100000"/>
              </a:lnSpc>
              <a:spcBef>
                <a:spcPts val="0"/>
              </a:spcBef>
              <a:spcAft>
                <a:spcPts val="0"/>
              </a:spcAft>
              <a:buSzPts val="1600"/>
              <a:buNone/>
              <a:defRPr sz="1600"/>
            </a:lvl8pPr>
            <a:lvl9pPr lvl="8" algn="ctr">
              <a:lnSpc>
                <a:spcPct val="100000"/>
              </a:lnSpc>
              <a:spcBef>
                <a:spcPts val="0"/>
              </a:spcBef>
              <a:spcAft>
                <a:spcPts val="0"/>
              </a:spcAft>
              <a:buSzPts val="1600"/>
              <a:buNone/>
              <a:defRPr sz="1600"/>
            </a:lvl9pPr>
          </a:lstStyle>
          <a:p/>
        </p:txBody>
      </p:sp>
      <p:sp>
        <p:nvSpPr>
          <p:cNvPr id="417" name="Google Shape;417;p41"/>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7" name="Shape 37"/>
        <p:cNvGrpSpPr/>
        <p:nvPr/>
      </p:nvGrpSpPr>
      <p:grpSpPr>
        <a:xfrm>
          <a:off x="0" y="0"/>
          <a:ext cx="0" cy="0"/>
          <a:chOff x="0" y="0"/>
          <a:chExt cx="0" cy="0"/>
        </a:xfrm>
      </p:grpSpPr>
      <p:sp>
        <p:nvSpPr>
          <p:cNvPr id="38" name="Google Shape;38;p5"/>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9" name="Google Shape;39;p5"/>
          <p:cNvGrpSpPr/>
          <p:nvPr/>
        </p:nvGrpSpPr>
        <p:grpSpPr>
          <a:xfrm>
            <a:off x="-77100" y="232800"/>
            <a:ext cx="8988300" cy="4964300"/>
            <a:chOff x="-77100" y="232800"/>
            <a:chExt cx="8988300" cy="4964300"/>
          </a:xfrm>
        </p:grpSpPr>
        <p:sp>
          <p:nvSpPr>
            <p:cNvPr id="40" name="Google Shape;40;p5"/>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1" name="Google Shape;41;p5"/>
            <p:cNvCxnSpPr/>
            <p:nvPr/>
          </p:nvCxnSpPr>
          <p:spPr>
            <a:xfrm rot="10800000">
              <a:off x="-77100" y="232800"/>
              <a:ext cx="309300" cy="0"/>
            </a:xfrm>
            <a:prstGeom prst="straightConnector1">
              <a:avLst/>
            </a:prstGeom>
            <a:noFill/>
            <a:ln cap="flat" cmpd="sng" w="19050">
              <a:solidFill>
                <a:schemeClr val="dk1"/>
              </a:solidFill>
              <a:prstDash val="solid"/>
              <a:round/>
              <a:headEnd len="med" w="med" type="none"/>
              <a:tailEnd len="med" w="med" type="none"/>
            </a:ln>
          </p:spPr>
        </p:cxnSp>
        <p:cxnSp>
          <p:nvCxnSpPr>
            <p:cNvPr id="42" name="Google Shape;42;p5"/>
            <p:cNvCxnSpPr/>
            <p:nvPr/>
          </p:nvCxnSpPr>
          <p:spPr>
            <a:xfrm rot="10800000">
              <a:off x="8911200" y="4890500"/>
              <a:ext cx="0" cy="306600"/>
            </a:xfrm>
            <a:prstGeom prst="straightConnector1">
              <a:avLst/>
            </a:prstGeom>
            <a:noFill/>
            <a:ln cap="flat" cmpd="sng" w="19050">
              <a:solidFill>
                <a:schemeClr val="dk1"/>
              </a:solidFill>
              <a:prstDash val="solid"/>
              <a:round/>
              <a:headEnd len="med" w="med" type="none"/>
              <a:tailEnd len="med" w="med" type="none"/>
            </a:ln>
          </p:spPr>
        </p:cxnSp>
      </p:grpSp>
      <p:sp>
        <p:nvSpPr>
          <p:cNvPr id="43" name="Google Shape;43;p5"/>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44" name="Google Shape;44;p5"/>
          <p:cNvSpPr txBox="1"/>
          <p:nvPr>
            <p:ph idx="1" type="subTitle"/>
          </p:nvPr>
        </p:nvSpPr>
        <p:spPr>
          <a:xfrm>
            <a:off x="4651268" y="1736553"/>
            <a:ext cx="3772800" cy="27363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200"/>
              <a:buChar char="●"/>
              <a:defRPr sz="1400">
                <a:latin typeface="Hanken Grotesk"/>
                <a:ea typeface="Hanken Grotesk"/>
                <a:cs typeface="Hanken Grotesk"/>
                <a:sym typeface="Hanken Grotesk"/>
              </a:defRPr>
            </a:lvl1pPr>
            <a:lvl2pPr lvl="1" rtl="0" algn="ctr">
              <a:lnSpc>
                <a:spcPct val="115000"/>
              </a:lnSpc>
              <a:spcBef>
                <a:spcPts val="0"/>
              </a:spcBef>
              <a:spcAft>
                <a:spcPts val="0"/>
              </a:spcAft>
              <a:buSzPts val="2800"/>
              <a:buChar char="○"/>
              <a:defRPr sz="2800"/>
            </a:lvl2pPr>
            <a:lvl3pPr lvl="2" rtl="0" algn="ctr">
              <a:lnSpc>
                <a:spcPct val="115000"/>
              </a:lnSpc>
              <a:spcBef>
                <a:spcPts val="0"/>
              </a:spcBef>
              <a:spcAft>
                <a:spcPts val="0"/>
              </a:spcAft>
              <a:buSzPts val="2800"/>
              <a:buChar char="■"/>
              <a:defRPr sz="2800"/>
            </a:lvl3pPr>
            <a:lvl4pPr lvl="3" rtl="0" algn="ctr">
              <a:lnSpc>
                <a:spcPct val="115000"/>
              </a:lnSpc>
              <a:spcBef>
                <a:spcPts val="0"/>
              </a:spcBef>
              <a:spcAft>
                <a:spcPts val="0"/>
              </a:spcAft>
              <a:buSzPts val="2800"/>
              <a:buChar char="●"/>
              <a:defRPr sz="2800"/>
            </a:lvl4pPr>
            <a:lvl5pPr lvl="4" rtl="0" algn="ctr">
              <a:lnSpc>
                <a:spcPct val="115000"/>
              </a:lnSpc>
              <a:spcBef>
                <a:spcPts val="0"/>
              </a:spcBef>
              <a:spcAft>
                <a:spcPts val="0"/>
              </a:spcAft>
              <a:buSzPts val="2800"/>
              <a:buChar char="○"/>
              <a:defRPr sz="2800"/>
            </a:lvl5pPr>
            <a:lvl6pPr lvl="5" rtl="0" algn="ctr">
              <a:lnSpc>
                <a:spcPct val="115000"/>
              </a:lnSpc>
              <a:spcBef>
                <a:spcPts val="0"/>
              </a:spcBef>
              <a:spcAft>
                <a:spcPts val="0"/>
              </a:spcAft>
              <a:buSzPts val="2800"/>
              <a:buChar char="■"/>
              <a:defRPr sz="2800"/>
            </a:lvl6pPr>
            <a:lvl7pPr lvl="6" rtl="0" algn="ctr">
              <a:lnSpc>
                <a:spcPct val="115000"/>
              </a:lnSpc>
              <a:spcBef>
                <a:spcPts val="0"/>
              </a:spcBef>
              <a:spcAft>
                <a:spcPts val="0"/>
              </a:spcAft>
              <a:buSzPts val="2800"/>
              <a:buChar char="●"/>
              <a:defRPr sz="2800"/>
            </a:lvl7pPr>
            <a:lvl8pPr lvl="7" rtl="0" algn="ctr">
              <a:lnSpc>
                <a:spcPct val="115000"/>
              </a:lnSpc>
              <a:spcBef>
                <a:spcPts val="0"/>
              </a:spcBef>
              <a:spcAft>
                <a:spcPts val="0"/>
              </a:spcAft>
              <a:buSzPts val="2800"/>
              <a:buChar char="○"/>
              <a:defRPr sz="2800"/>
            </a:lvl8pPr>
            <a:lvl9pPr lvl="8" rtl="0" algn="ctr">
              <a:lnSpc>
                <a:spcPct val="115000"/>
              </a:lnSpc>
              <a:spcBef>
                <a:spcPts val="0"/>
              </a:spcBef>
              <a:spcAft>
                <a:spcPts val="0"/>
              </a:spcAft>
              <a:buSzPts val="2800"/>
              <a:buChar char="■"/>
              <a:defRPr sz="2800"/>
            </a:lvl9pPr>
          </a:lstStyle>
          <a:p/>
        </p:txBody>
      </p:sp>
      <p:sp>
        <p:nvSpPr>
          <p:cNvPr id="45" name="Google Shape;45;p5"/>
          <p:cNvSpPr txBox="1"/>
          <p:nvPr>
            <p:ph idx="2" type="subTitle"/>
          </p:nvPr>
        </p:nvSpPr>
        <p:spPr>
          <a:xfrm>
            <a:off x="720000" y="1736553"/>
            <a:ext cx="3772800" cy="27363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200"/>
              <a:buChar char="●"/>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Char char="○"/>
              <a:defRPr sz="2800"/>
            </a:lvl2pPr>
            <a:lvl3pPr lvl="2" rtl="0" algn="ctr">
              <a:lnSpc>
                <a:spcPct val="115000"/>
              </a:lnSpc>
              <a:spcBef>
                <a:spcPts val="0"/>
              </a:spcBef>
              <a:spcAft>
                <a:spcPts val="0"/>
              </a:spcAft>
              <a:buSzPts val="1400"/>
              <a:buChar char="■"/>
              <a:defRPr sz="2800"/>
            </a:lvl3pPr>
            <a:lvl4pPr lvl="3" rtl="0" algn="ctr">
              <a:lnSpc>
                <a:spcPct val="115000"/>
              </a:lnSpc>
              <a:spcBef>
                <a:spcPts val="0"/>
              </a:spcBef>
              <a:spcAft>
                <a:spcPts val="0"/>
              </a:spcAft>
              <a:buSzPts val="1400"/>
              <a:buChar char="●"/>
              <a:defRPr sz="2800"/>
            </a:lvl4pPr>
            <a:lvl5pPr lvl="4" rtl="0" algn="ctr">
              <a:lnSpc>
                <a:spcPct val="115000"/>
              </a:lnSpc>
              <a:spcBef>
                <a:spcPts val="0"/>
              </a:spcBef>
              <a:spcAft>
                <a:spcPts val="0"/>
              </a:spcAft>
              <a:buSzPts val="1400"/>
              <a:buChar char="○"/>
              <a:defRPr sz="2800"/>
            </a:lvl5pPr>
            <a:lvl6pPr lvl="5" rtl="0" algn="ctr">
              <a:lnSpc>
                <a:spcPct val="115000"/>
              </a:lnSpc>
              <a:spcBef>
                <a:spcPts val="0"/>
              </a:spcBef>
              <a:spcAft>
                <a:spcPts val="0"/>
              </a:spcAft>
              <a:buSzPts val="1400"/>
              <a:buChar char="■"/>
              <a:defRPr sz="2800"/>
            </a:lvl6pPr>
            <a:lvl7pPr lvl="6" rtl="0" algn="ctr">
              <a:lnSpc>
                <a:spcPct val="115000"/>
              </a:lnSpc>
              <a:spcBef>
                <a:spcPts val="0"/>
              </a:spcBef>
              <a:spcAft>
                <a:spcPts val="0"/>
              </a:spcAft>
              <a:buSzPts val="1400"/>
              <a:buChar char="●"/>
              <a:defRPr sz="2800"/>
            </a:lvl7pPr>
            <a:lvl8pPr lvl="7" rtl="0" algn="ctr">
              <a:lnSpc>
                <a:spcPct val="115000"/>
              </a:lnSpc>
              <a:spcBef>
                <a:spcPts val="0"/>
              </a:spcBef>
              <a:spcAft>
                <a:spcPts val="0"/>
              </a:spcAft>
              <a:buSzPts val="1400"/>
              <a:buChar char="○"/>
              <a:defRPr sz="2800"/>
            </a:lvl8pPr>
            <a:lvl9pPr lvl="8" rtl="0" algn="ctr">
              <a:lnSpc>
                <a:spcPct val="115000"/>
              </a:lnSpc>
              <a:spcBef>
                <a:spcPts val="0"/>
              </a:spcBef>
              <a:spcAft>
                <a:spcPts val="0"/>
              </a:spcAft>
              <a:buSzPts val="1400"/>
              <a:buChar char="■"/>
              <a:defRPr sz="2800"/>
            </a:lvl9pPr>
          </a:lstStyle>
          <a:p/>
        </p:txBody>
      </p:sp>
      <p:sp>
        <p:nvSpPr>
          <p:cNvPr id="46" name="Google Shape;46;p5"/>
          <p:cNvSpPr txBox="1"/>
          <p:nvPr>
            <p:ph idx="3" type="subTitle"/>
          </p:nvPr>
        </p:nvSpPr>
        <p:spPr>
          <a:xfrm>
            <a:off x="720000" y="1451250"/>
            <a:ext cx="3772800" cy="361500"/>
          </a:xfrm>
          <a:prstGeom prst="rect">
            <a:avLst/>
          </a:prstGeom>
        </p:spPr>
        <p:txBody>
          <a:bodyPr anchorCtr="0" anchor="b" bIns="91425" lIns="91425" spcFirstLastPara="1" rIns="91425" wrap="square" tIns="91425">
            <a:noAutofit/>
          </a:bodyPr>
          <a:lstStyle>
            <a:lvl1pPr lvl="0">
              <a:lnSpc>
                <a:spcPct val="115000"/>
              </a:lnSpc>
              <a:spcBef>
                <a:spcPts val="0"/>
              </a:spcBef>
              <a:spcAft>
                <a:spcPts val="0"/>
              </a:spcAft>
              <a:buSzPts val="2400"/>
              <a:buFont typeface="Figtree Black"/>
              <a:buNone/>
              <a:defRPr sz="1900">
                <a:latin typeface="Figtree Black"/>
                <a:ea typeface="Figtree Black"/>
                <a:cs typeface="Figtree Black"/>
                <a:sym typeface="Figtree Black"/>
              </a:defRPr>
            </a:lvl1pPr>
            <a:lvl2pPr lvl="1">
              <a:lnSpc>
                <a:spcPct val="115000"/>
              </a:lnSpc>
              <a:spcBef>
                <a:spcPts val="0"/>
              </a:spcBef>
              <a:spcAft>
                <a:spcPts val="0"/>
              </a:spcAft>
              <a:buSzPts val="1400"/>
              <a:buFont typeface="Figtree Black"/>
              <a:buNone/>
              <a:defRPr>
                <a:latin typeface="Figtree Black"/>
                <a:ea typeface="Figtree Black"/>
                <a:cs typeface="Figtree Black"/>
                <a:sym typeface="Figtree Black"/>
              </a:defRPr>
            </a:lvl2pPr>
            <a:lvl3pPr lvl="2">
              <a:lnSpc>
                <a:spcPct val="115000"/>
              </a:lnSpc>
              <a:spcBef>
                <a:spcPts val="0"/>
              </a:spcBef>
              <a:spcAft>
                <a:spcPts val="0"/>
              </a:spcAft>
              <a:buSzPts val="1400"/>
              <a:buFont typeface="Figtree Black"/>
              <a:buNone/>
              <a:defRPr>
                <a:latin typeface="Figtree Black"/>
                <a:ea typeface="Figtree Black"/>
                <a:cs typeface="Figtree Black"/>
                <a:sym typeface="Figtree Black"/>
              </a:defRPr>
            </a:lvl3pPr>
            <a:lvl4pPr lvl="3">
              <a:lnSpc>
                <a:spcPct val="115000"/>
              </a:lnSpc>
              <a:spcBef>
                <a:spcPts val="0"/>
              </a:spcBef>
              <a:spcAft>
                <a:spcPts val="0"/>
              </a:spcAft>
              <a:buSzPts val="1400"/>
              <a:buFont typeface="Figtree Black"/>
              <a:buNone/>
              <a:defRPr>
                <a:latin typeface="Figtree Black"/>
                <a:ea typeface="Figtree Black"/>
                <a:cs typeface="Figtree Black"/>
                <a:sym typeface="Figtree Black"/>
              </a:defRPr>
            </a:lvl4pPr>
            <a:lvl5pPr lvl="4">
              <a:lnSpc>
                <a:spcPct val="115000"/>
              </a:lnSpc>
              <a:spcBef>
                <a:spcPts val="0"/>
              </a:spcBef>
              <a:spcAft>
                <a:spcPts val="0"/>
              </a:spcAft>
              <a:buSzPts val="1400"/>
              <a:buFont typeface="Figtree Black"/>
              <a:buNone/>
              <a:defRPr>
                <a:latin typeface="Figtree Black"/>
                <a:ea typeface="Figtree Black"/>
                <a:cs typeface="Figtree Black"/>
                <a:sym typeface="Figtree Black"/>
              </a:defRPr>
            </a:lvl5pPr>
            <a:lvl6pPr lvl="5">
              <a:lnSpc>
                <a:spcPct val="115000"/>
              </a:lnSpc>
              <a:spcBef>
                <a:spcPts val="0"/>
              </a:spcBef>
              <a:spcAft>
                <a:spcPts val="0"/>
              </a:spcAft>
              <a:buSzPts val="1400"/>
              <a:buFont typeface="Figtree Black"/>
              <a:buNone/>
              <a:defRPr>
                <a:latin typeface="Figtree Black"/>
                <a:ea typeface="Figtree Black"/>
                <a:cs typeface="Figtree Black"/>
                <a:sym typeface="Figtree Black"/>
              </a:defRPr>
            </a:lvl6pPr>
            <a:lvl7pPr lvl="6">
              <a:lnSpc>
                <a:spcPct val="115000"/>
              </a:lnSpc>
              <a:spcBef>
                <a:spcPts val="0"/>
              </a:spcBef>
              <a:spcAft>
                <a:spcPts val="0"/>
              </a:spcAft>
              <a:buSzPts val="1400"/>
              <a:buFont typeface="Figtree Black"/>
              <a:buNone/>
              <a:defRPr>
                <a:latin typeface="Figtree Black"/>
                <a:ea typeface="Figtree Black"/>
                <a:cs typeface="Figtree Black"/>
                <a:sym typeface="Figtree Black"/>
              </a:defRPr>
            </a:lvl7pPr>
            <a:lvl8pPr lvl="7">
              <a:lnSpc>
                <a:spcPct val="115000"/>
              </a:lnSpc>
              <a:spcBef>
                <a:spcPts val="0"/>
              </a:spcBef>
              <a:spcAft>
                <a:spcPts val="0"/>
              </a:spcAft>
              <a:buSzPts val="1400"/>
              <a:buFont typeface="Figtree Black"/>
              <a:buNone/>
              <a:defRPr>
                <a:latin typeface="Figtree Black"/>
                <a:ea typeface="Figtree Black"/>
                <a:cs typeface="Figtree Black"/>
                <a:sym typeface="Figtree Black"/>
              </a:defRPr>
            </a:lvl8pPr>
            <a:lvl9pPr lvl="8">
              <a:lnSpc>
                <a:spcPct val="115000"/>
              </a:lnSpc>
              <a:spcBef>
                <a:spcPts val="0"/>
              </a:spcBef>
              <a:spcAft>
                <a:spcPts val="0"/>
              </a:spcAft>
              <a:buSzPts val="1400"/>
              <a:buFont typeface="Figtree Black"/>
              <a:buNone/>
              <a:defRPr>
                <a:latin typeface="Figtree Black"/>
                <a:ea typeface="Figtree Black"/>
                <a:cs typeface="Figtree Black"/>
                <a:sym typeface="Figtree Black"/>
              </a:defRPr>
            </a:lvl9pPr>
          </a:lstStyle>
          <a:p/>
        </p:txBody>
      </p:sp>
      <p:sp>
        <p:nvSpPr>
          <p:cNvPr id="47" name="Google Shape;47;p5"/>
          <p:cNvSpPr txBox="1"/>
          <p:nvPr>
            <p:ph idx="4" type="subTitle"/>
          </p:nvPr>
        </p:nvSpPr>
        <p:spPr>
          <a:xfrm>
            <a:off x="4651268" y="1451250"/>
            <a:ext cx="3772800" cy="3615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900">
                <a:latin typeface="Figtree Black"/>
                <a:ea typeface="Figtree Black"/>
                <a:cs typeface="Figtree Black"/>
                <a:sym typeface="Figtree Black"/>
              </a:defRPr>
            </a:lvl1pPr>
            <a:lvl2pPr lvl="1" rtl="0">
              <a:lnSpc>
                <a:spcPct val="115000"/>
              </a:lnSpc>
              <a:spcBef>
                <a:spcPts val="0"/>
              </a:spcBef>
              <a:spcAft>
                <a:spcPts val="0"/>
              </a:spcAft>
              <a:buSzPts val="1400"/>
              <a:buFont typeface="Figtree Black"/>
              <a:buNone/>
              <a:defRPr>
                <a:latin typeface="Figtree Black"/>
                <a:ea typeface="Figtree Black"/>
                <a:cs typeface="Figtree Black"/>
                <a:sym typeface="Figtree Black"/>
              </a:defRPr>
            </a:lvl2pPr>
            <a:lvl3pPr lvl="2" rtl="0">
              <a:lnSpc>
                <a:spcPct val="115000"/>
              </a:lnSpc>
              <a:spcBef>
                <a:spcPts val="0"/>
              </a:spcBef>
              <a:spcAft>
                <a:spcPts val="0"/>
              </a:spcAft>
              <a:buSzPts val="1400"/>
              <a:buFont typeface="Figtree Black"/>
              <a:buNone/>
              <a:defRPr>
                <a:latin typeface="Figtree Black"/>
                <a:ea typeface="Figtree Black"/>
                <a:cs typeface="Figtree Black"/>
                <a:sym typeface="Figtree Black"/>
              </a:defRPr>
            </a:lvl3pPr>
            <a:lvl4pPr lvl="3" rtl="0">
              <a:lnSpc>
                <a:spcPct val="115000"/>
              </a:lnSpc>
              <a:spcBef>
                <a:spcPts val="0"/>
              </a:spcBef>
              <a:spcAft>
                <a:spcPts val="0"/>
              </a:spcAft>
              <a:buSzPts val="1400"/>
              <a:buFont typeface="Figtree Black"/>
              <a:buNone/>
              <a:defRPr>
                <a:latin typeface="Figtree Black"/>
                <a:ea typeface="Figtree Black"/>
                <a:cs typeface="Figtree Black"/>
                <a:sym typeface="Figtree Black"/>
              </a:defRPr>
            </a:lvl4pPr>
            <a:lvl5pPr lvl="4" rtl="0">
              <a:lnSpc>
                <a:spcPct val="115000"/>
              </a:lnSpc>
              <a:spcBef>
                <a:spcPts val="0"/>
              </a:spcBef>
              <a:spcAft>
                <a:spcPts val="0"/>
              </a:spcAft>
              <a:buSzPts val="1400"/>
              <a:buFont typeface="Figtree Black"/>
              <a:buNone/>
              <a:defRPr>
                <a:latin typeface="Figtree Black"/>
                <a:ea typeface="Figtree Black"/>
                <a:cs typeface="Figtree Black"/>
                <a:sym typeface="Figtree Black"/>
              </a:defRPr>
            </a:lvl5pPr>
            <a:lvl6pPr lvl="5" rtl="0">
              <a:lnSpc>
                <a:spcPct val="115000"/>
              </a:lnSpc>
              <a:spcBef>
                <a:spcPts val="0"/>
              </a:spcBef>
              <a:spcAft>
                <a:spcPts val="0"/>
              </a:spcAft>
              <a:buSzPts val="1400"/>
              <a:buFont typeface="Figtree Black"/>
              <a:buNone/>
              <a:defRPr>
                <a:latin typeface="Figtree Black"/>
                <a:ea typeface="Figtree Black"/>
                <a:cs typeface="Figtree Black"/>
                <a:sym typeface="Figtree Black"/>
              </a:defRPr>
            </a:lvl6pPr>
            <a:lvl7pPr lvl="6" rtl="0">
              <a:lnSpc>
                <a:spcPct val="115000"/>
              </a:lnSpc>
              <a:spcBef>
                <a:spcPts val="0"/>
              </a:spcBef>
              <a:spcAft>
                <a:spcPts val="0"/>
              </a:spcAft>
              <a:buSzPts val="1400"/>
              <a:buFont typeface="Figtree Black"/>
              <a:buNone/>
              <a:defRPr>
                <a:latin typeface="Figtree Black"/>
                <a:ea typeface="Figtree Black"/>
                <a:cs typeface="Figtree Black"/>
                <a:sym typeface="Figtree Black"/>
              </a:defRPr>
            </a:lvl7pPr>
            <a:lvl8pPr lvl="7" rtl="0">
              <a:lnSpc>
                <a:spcPct val="115000"/>
              </a:lnSpc>
              <a:spcBef>
                <a:spcPts val="0"/>
              </a:spcBef>
              <a:spcAft>
                <a:spcPts val="0"/>
              </a:spcAft>
              <a:buSzPts val="1400"/>
              <a:buFont typeface="Figtree Black"/>
              <a:buNone/>
              <a:defRPr>
                <a:latin typeface="Figtree Black"/>
                <a:ea typeface="Figtree Black"/>
                <a:cs typeface="Figtree Black"/>
                <a:sym typeface="Figtree Black"/>
              </a:defRPr>
            </a:lvl8pPr>
            <a:lvl9pPr lvl="8" rtl="0">
              <a:lnSpc>
                <a:spcPct val="115000"/>
              </a:lnSpc>
              <a:spcBef>
                <a:spcPts val="0"/>
              </a:spcBef>
              <a:spcAft>
                <a:spcPts val="0"/>
              </a:spcAft>
              <a:buSzPts val="1400"/>
              <a:buFont typeface="Figtree Black"/>
              <a:buNone/>
              <a:defRPr>
                <a:latin typeface="Figtree Black"/>
                <a:ea typeface="Figtree Black"/>
                <a:cs typeface="Figtree Black"/>
                <a:sym typeface="Figtree Black"/>
              </a:defRPr>
            </a:lvl9pPr>
          </a:lstStyle>
          <a:p/>
        </p:txBody>
      </p:sp>
      <p:sp>
        <p:nvSpPr>
          <p:cNvPr id="48" name="Google Shape;48;p5"/>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bg>
      <p:bgPr>
        <a:solidFill>
          <a:schemeClr val="accent2"/>
        </a:solidFill>
      </p:bgPr>
    </p:bg>
    <p:spTree>
      <p:nvGrpSpPr>
        <p:cNvPr id="418" name="Shape 418"/>
        <p:cNvGrpSpPr/>
        <p:nvPr/>
      </p:nvGrpSpPr>
      <p:grpSpPr>
        <a:xfrm>
          <a:off x="0" y="0"/>
          <a:ext cx="0" cy="0"/>
          <a:chOff x="0" y="0"/>
          <a:chExt cx="0" cy="0"/>
        </a:xfrm>
      </p:grpSpPr>
      <p:sp>
        <p:nvSpPr>
          <p:cNvPr id="419" name="Google Shape;419;p42"/>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able of contents">
  <p:cSld name="BLANK_1_1_1_1_1_1">
    <p:spTree>
      <p:nvGrpSpPr>
        <p:cNvPr id="420" name="Shape 420"/>
        <p:cNvGrpSpPr/>
        <p:nvPr/>
      </p:nvGrpSpPr>
      <p:grpSpPr>
        <a:xfrm>
          <a:off x="0" y="0"/>
          <a:ext cx="0" cy="0"/>
          <a:chOff x="0" y="0"/>
          <a:chExt cx="0" cy="0"/>
        </a:xfrm>
      </p:grpSpPr>
      <p:sp>
        <p:nvSpPr>
          <p:cNvPr id="421" name="Google Shape;421;p43"/>
          <p:cNvSpPr/>
          <p:nvPr/>
        </p:nvSpPr>
        <p:spPr>
          <a:xfrm>
            <a:off x="-941925"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22" name="Google Shape;422;p43"/>
          <p:cNvGrpSpPr/>
          <p:nvPr/>
        </p:nvGrpSpPr>
        <p:grpSpPr>
          <a:xfrm>
            <a:off x="-19050" y="232800"/>
            <a:ext cx="9189150" cy="4684500"/>
            <a:chOff x="-19050" y="232800"/>
            <a:chExt cx="9189150" cy="4684500"/>
          </a:xfrm>
        </p:grpSpPr>
        <p:sp>
          <p:nvSpPr>
            <p:cNvPr id="423" name="Google Shape;423;p43"/>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24" name="Google Shape;424;p43"/>
            <p:cNvCxnSpPr/>
            <p:nvPr/>
          </p:nvCxnSpPr>
          <p:spPr>
            <a:xfrm rot="10800000">
              <a:off x="-1905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425" name="Google Shape;425;p43"/>
            <p:cNvCxnSpPr/>
            <p:nvPr/>
          </p:nvCxnSpPr>
          <p:spPr>
            <a:xfrm rot="10800000">
              <a:off x="8911200" y="4917300"/>
              <a:ext cx="258900" cy="0"/>
            </a:xfrm>
            <a:prstGeom prst="straightConnector1">
              <a:avLst/>
            </a:prstGeom>
            <a:noFill/>
            <a:ln cap="flat" cmpd="sng" w="19050">
              <a:solidFill>
                <a:schemeClr val="dk1"/>
              </a:solidFill>
              <a:prstDash val="solid"/>
              <a:round/>
              <a:headEnd len="med" w="med" type="none"/>
              <a:tailEnd len="med" w="med" type="none"/>
            </a:ln>
          </p:spPr>
        </p:cxnSp>
      </p:grpSp>
      <p:sp>
        <p:nvSpPr>
          <p:cNvPr id="426" name="Google Shape;426;p43"/>
          <p:cNvSpPr txBox="1"/>
          <p:nvPr>
            <p:ph type="title"/>
          </p:nvPr>
        </p:nvSpPr>
        <p:spPr>
          <a:xfrm>
            <a:off x="663200" y="445025"/>
            <a:ext cx="77040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sz="2800"/>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427" name="Google Shape;427;p43"/>
          <p:cNvSpPr txBox="1"/>
          <p:nvPr>
            <p:ph idx="1" type="subTitle"/>
          </p:nvPr>
        </p:nvSpPr>
        <p:spPr>
          <a:xfrm>
            <a:off x="788675" y="2105875"/>
            <a:ext cx="2305500" cy="5727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428" name="Google Shape;428;p43"/>
          <p:cNvSpPr txBox="1"/>
          <p:nvPr>
            <p:ph idx="2" type="subTitle"/>
          </p:nvPr>
        </p:nvSpPr>
        <p:spPr>
          <a:xfrm>
            <a:off x="788675" y="3772552"/>
            <a:ext cx="2305500" cy="5727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429" name="Google Shape;429;p43"/>
          <p:cNvSpPr txBox="1"/>
          <p:nvPr>
            <p:ph idx="3" type="subTitle"/>
          </p:nvPr>
        </p:nvSpPr>
        <p:spPr>
          <a:xfrm>
            <a:off x="3418500" y="3772552"/>
            <a:ext cx="2305500" cy="5727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430" name="Google Shape;430;p43"/>
          <p:cNvSpPr txBox="1"/>
          <p:nvPr>
            <p:ph idx="4" type="subTitle"/>
          </p:nvPr>
        </p:nvSpPr>
        <p:spPr>
          <a:xfrm>
            <a:off x="3418500" y="2105875"/>
            <a:ext cx="2305500" cy="5727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431" name="Google Shape;431;p43"/>
          <p:cNvSpPr txBox="1"/>
          <p:nvPr>
            <p:ph hasCustomPrompt="1" idx="5" type="title"/>
          </p:nvPr>
        </p:nvSpPr>
        <p:spPr>
          <a:xfrm>
            <a:off x="919575" y="1319650"/>
            <a:ext cx="365700" cy="365700"/>
          </a:xfrm>
          <a:prstGeom prst="rect">
            <a:avLst/>
          </a:prstGeom>
          <a:solidFill>
            <a:schemeClr val="dk1"/>
          </a:solidFill>
        </p:spPr>
        <p:txBody>
          <a:bodyPr anchorCtr="0" anchor="ctr" bIns="91425" lIns="91425" spcFirstLastPara="1" rIns="91425" wrap="square" tIns="91425">
            <a:noAutofit/>
          </a:bodyPr>
          <a:lstStyle>
            <a:lvl1pPr lvl="0" algn="ctr">
              <a:lnSpc>
                <a:spcPct val="115000"/>
              </a:lnSpc>
              <a:spcBef>
                <a:spcPts val="0"/>
              </a:spcBef>
              <a:spcAft>
                <a:spcPts val="0"/>
              </a:spcAft>
              <a:buSzPts val="3000"/>
              <a:buNone/>
              <a:defRPr sz="1100">
                <a:solidFill>
                  <a:schemeClr val="lt1"/>
                </a:solidFill>
              </a:defRPr>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r>
              <a:t>xx%</a:t>
            </a:r>
          </a:p>
        </p:txBody>
      </p:sp>
      <p:sp>
        <p:nvSpPr>
          <p:cNvPr id="432" name="Google Shape;432;p43"/>
          <p:cNvSpPr txBox="1"/>
          <p:nvPr>
            <p:ph hasCustomPrompt="1" idx="6" type="title"/>
          </p:nvPr>
        </p:nvSpPr>
        <p:spPr>
          <a:xfrm>
            <a:off x="3509050" y="2977575"/>
            <a:ext cx="365700" cy="365700"/>
          </a:xfrm>
          <a:prstGeom prst="rect">
            <a:avLst/>
          </a:prstGeom>
          <a:solidFill>
            <a:schemeClr val="dk1"/>
          </a:solidFill>
        </p:spPr>
        <p:txBody>
          <a:bodyPr anchorCtr="0" anchor="ctr" bIns="91425" lIns="91425" spcFirstLastPara="1" rIns="91425" wrap="square" tIns="91425">
            <a:noAutofit/>
          </a:bodyPr>
          <a:lstStyle>
            <a:lvl1pPr lvl="0" algn="ctr">
              <a:lnSpc>
                <a:spcPct val="115000"/>
              </a:lnSpc>
              <a:spcBef>
                <a:spcPts val="0"/>
              </a:spcBef>
              <a:spcAft>
                <a:spcPts val="0"/>
              </a:spcAft>
              <a:buSzPts val="3000"/>
              <a:buNone/>
              <a:defRPr sz="1100">
                <a:solidFill>
                  <a:schemeClr val="lt1"/>
                </a:solidFill>
              </a:defRPr>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r>
              <a:t>xx%</a:t>
            </a:r>
          </a:p>
        </p:txBody>
      </p:sp>
      <p:sp>
        <p:nvSpPr>
          <p:cNvPr id="433" name="Google Shape;433;p43"/>
          <p:cNvSpPr txBox="1"/>
          <p:nvPr>
            <p:ph hasCustomPrompt="1" idx="7" type="title"/>
          </p:nvPr>
        </p:nvSpPr>
        <p:spPr>
          <a:xfrm>
            <a:off x="919575" y="2977575"/>
            <a:ext cx="365700" cy="365700"/>
          </a:xfrm>
          <a:prstGeom prst="rect">
            <a:avLst/>
          </a:prstGeom>
          <a:solidFill>
            <a:schemeClr val="dk1"/>
          </a:solidFill>
        </p:spPr>
        <p:txBody>
          <a:bodyPr anchorCtr="0" anchor="ctr" bIns="91425" lIns="91425" spcFirstLastPara="1" rIns="91425" wrap="square" tIns="91425">
            <a:noAutofit/>
          </a:bodyPr>
          <a:lstStyle>
            <a:lvl1pPr lvl="0" algn="ctr">
              <a:lnSpc>
                <a:spcPct val="115000"/>
              </a:lnSpc>
              <a:spcBef>
                <a:spcPts val="0"/>
              </a:spcBef>
              <a:spcAft>
                <a:spcPts val="0"/>
              </a:spcAft>
              <a:buSzPts val="3000"/>
              <a:buNone/>
              <a:defRPr sz="1100">
                <a:solidFill>
                  <a:schemeClr val="lt1"/>
                </a:solidFill>
              </a:defRPr>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r>
              <a:t>xx%</a:t>
            </a:r>
          </a:p>
        </p:txBody>
      </p:sp>
      <p:sp>
        <p:nvSpPr>
          <p:cNvPr id="434" name="Google Shape;434;p43"/>
          <p:cNvSpPr txBox="1"/>
          <p:nvPr>
            <p:ph hasCustomPrompt="1" idx="8" type="title"/>
          </p:nvPr>
        </p:nvSpPr>
        <p:spPr>
          <a:xfrm>
            <a:off x="3528275" y="1319650"/>
            <a:ext cx="365700" cy="365700"/>
          </a:xfrm>
          <a:prstGeom prst="rect">
            <a:avLst/>
          </a:prstGeom>
          <a:solidFill>
            <a:schemeClr val="dk1"/>
          </a:solidFill>
        </p:spPr>
        <p:txBody>
          <a:bodyPr anchorCtr="0" anchor="ctr" bIns="91425" lIns="91425" spcFirstLastPara="1" rIns="91425" wrap="square" tIns="91425">
            <a:noAutofit/>
          </a:bodyPr>
          <a:lstStyle>
            <a:lvl1pPr lvl="0" algn="ctr">
              <a:lnSpc>
                <a:spcPct val="115000"/>
              </a:lnSpc>
              <a:spcBef>
                <a:spcPts val="0"/>
              </a:spcBef>
              <a:spcAft>
                <a:spcPts val="0"/>
              </a:spcAft>
              <a:buSzPts val="3000"/>
              <a:buNone/>
              <a:defRPr sz="1100">
                <a:solidFill>
                  <a:schemeClr val="lt1"/>
                </a:solidFill>
              </a:defRPr>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r>
              <a:t>xx%</a:t>
            </a:r>
          </a:p>
        </p:txBody>
      </p:sp>
      <p:sp>
        <p:nvSpPr>
          <p:cNvPr id="435" name="Google Shape;435;p43"/>
          <p:cNvSpPr txBox="1"/>
          <p:nvPr>
            <p:ph idx="9" type="subTitle"/>
          </p:nvPr>
        </p:nvSpPr>
        <p:spPr>
          <a:xfrm>
            <a:off x="6048325" y="3772552"/>
            <a:ext cx="2305500" cy="5727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436" name="Google Shape;436;p43"/>
          <p:cNvSpPr txBox="1"/>
          <p:nvPr>
            <p:ph idx="13" type="subTitle"/>
          </p:nvPr>
        </p:nvSpPr>
        <p:spPr>
          <a:xfrm>
            <a:off x="6048325" y="2105875"/>
            <a:ext cx="2305500" cy="5727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437" name="Google Shape;437;p43"/>
          <p:cNvSpPr txBox="1"/>
          <p:nvPr>
            <p:ph hasCustomPrompt="1" idx="14" type="title"/>
          </p:nvPr>
        </p:nvSpPr>
        <p:spPr>
          <a:xfrm>
            <a:off x="6136975" y="2977575"/>
            <a:ext cx="365700" cy="365700"/>
          </a:xfrm>
          <a:prstGeom prst="rect">
            <a:avLst/>
          </a:prstGeom>
          <a:solidFill>
            <a:schemeClr val="dk1"/>
          </a:solidFill>
        </p:spPr>
        <p:txBody>
          <a:bodyPr anchorCtr="0" anchor="ctr" bIns="91425" lIns="91425" spcFirstLastPara="1" rIns="91425" wrap="square" tIns="91425">
            <a:noAutofit/>
          </a:bodyPr>
          <a:lstStyle>
            <a:lvl1pPr lvl="0" algn="ctr">
              <a:lnSpc>
                <a:spcPct val="115000"/>
              </a:lnSpc>
              <a:spcBef>
                <a:spcPts val="0"/>
              </a:spcBef>
              <a:spcAft>
                <a:spcPts val="0"/>
              </a:spcAft>
              <a:buSzPts val="3000"/>
              <a:buNone/>
              <a:defRPr sz="1100">
                <a:solidFill>
                  <a:schemeClr val="lt1"/>
                </a:solidFill>
              </a:defRPr>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r>
              <a:t>xx%</a:t>
            </a:r>
          </a:p>
        </p:txBody>
      </p:sp>
      <p:sp>
        <p:nvSpPr>
          <p:cNvPr id="438" name="Google Shape;438;p43"/>
          <p:cNvSpPr txBox="1"/>
          <p:nvPr>
            <p:ph hasCustomPrompt="1" idx="15" type="title"/>
          </p:nvPr>
        </p:nvSpPr>
        <p:spPr>
          <a:xfrm>
            <a:off x="6136975" y="1319650"/>
            <a:ext cx="365700" cy="365700"/>
          </a:xfrm>
          <a:prstGeom prst="rect">
            <a:avLst/>
          </a:prstGeom>
          <a:solidFill>
            <a:schemeClr val="dk1"/>
          </a:solidFill>
        </p:spPr>
        <p:txBody>
          <a:bodyPr anchorCtr="0" anchor="ctr" bIns="91425" lIns="91425" spcFirstLastPara="1" rIns="91425" wrap="square" tIns="91425">
            <a:noAutofit/>
          </a:bodyPr>
          <a:lstStyle>
            <a:lvl1pPr lvl="0" algn="ctr">
              <a:lnSpc>
                <a:spcPct val="115000"/>
              </a:lnSpc>
              <a:spcBef>
                <a:spcPts val="0"/>
              </a:spcBef>
              <a:spcAft>
                <a:spcPts val="0"/>
              </a:spcAft>
              <a:buSzPts val="3000"/>
              <a:buNone/>
              <a:defRPr sz="1100">
                <a:solidFill>
                  <a:schemeClr val="lt1"/>
                </a:solidFill>
              </a:defRPr>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r>
              <a:t>xx%</a:t>
            </a:r>
          </a:p>
        </p:txBody>
      </p:sp>
      <p:sp>
        <p:nvSpPr>
          <p:cNvPr id="439" name="Google Shape;439;p43"/>
          <p:cNvSpPr txBox="1"/>
          <p:nvPr>
            <p:ph idx="16" type="subTitle"/>
          </p:nvPr>
        </p:nvSpPr>
        <p:spPr>
          <a:xfrm>
            <a:off x="788675" y="1848775"/>
            <a:ext cx="2305500" cy="385200"/>
          </a:xfrm>
          <a:prstGeom prst="rect">
            <a:avLst/>
          </a:prstGeom>
        </p:spPr>
        <p:txBody>
          <a:bodyPr anchorCtr="0" anchor="b" bIns="91425" lIns="91425" spcFirstLastPara="1" rIns="91425" wrap="square" tIns="91425">
            <a:noAutofit/>
          </a:bodyPr>
          <a:lstStyle>
            <a:lvl1pPr lv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440" name="Google Shape;440;p43"/>
          <p:cNvSpPr txBox="1"/>
          <p:nvPr>
            <p:ph idx="17" type="subTitle"/>
          </p:nvPr>
        </p:nvSpPr>
        <p:spPr>
          <a:xfrm>
            <a:off x="788675" y="3503023"/>
            <a:ext cx="2305500" cy="385200"/>
          </a:xfrm>
          <a:prstGeom prst="rect">
            <a:avLst/>
          </a:prstGeom>
        </p:spPr>
        <p:txBody>
          <a:bodyPr anchorCtr="0" anchor="b" bIns="91425" lIns="91425" spcFirstLastPara="1" rIns="91425" wrap="square" tIns="91425">
            <a:noAutofit/>
          </a:bodyPr>
          <a:lstStyle>
            <a:lvl1pPr lv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441" name="Google Shape;441;p43"/>
          <p:cNvSpPr txBox="1"/>
          <p:nvPr>
            <p:ph idx="18" type="subTitle"/>
          </p:nvPr>
        </p:nvSpPr>
        <p:spPr>
          <a:xfrm>
            <a:off x="3418500" y="3503023"/>
            <a:ext cx="2305500" cy="385200"/>
          </a:xfrm>
          <a:prstGeom prst="rect">
            <a:avLst/>
          </a:prstGeom>
        </p:spPr>
        <p:txBody>
          <a:bodyPr anchorCtr="0" anchor="b" bIns="91425" lIns="91425" spcFirstLastPara="1" rIns="91425" wrap="square" tIns="91425">
            <a:noAutofit/>
          </a:bodyPr>
          <a:lstStyle>
            <a:lvl1pPr lv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442" name="Google Shape;442;p43"/>
          <p:cNvSpPr txBox="1"/>
          <p:nvPr>
            <p:ph idx="19" type="subTitle"/>
          </p:nvPr>
        </p:nvSpPr>
        <p:spPr>
          <a:xfrm>
            <a:off x="3418500" y="1848775"/>
            <a:ext cx="2305500" cy="385200"/>
          </a:xfrm>
          <a:prstGeom prst="rect">
            <a:avLst/>
          </a:prstGeom>
        </p:spPr>
        <p:txBody>
          <a:bodyPr anchorCtr="0" anchor="b" bIns="91425" lIns="91425" spcFirstLastPara="1" rIns="91425" wrap="square" tIns="91425">
            <a:noAutofit/>
          </a:bodyPr>
          <a:lstStyle>
            <a:lvl1pPr lv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443" name="Google Shape;443;p43"/>
          <p:cNvSpPr txBox="1"/>
          <p:nvPr>
            <p:ph idx="20" type="subTitle"/>
          </p:nvPr>
        </p:nvSpPr>
        <p:spPr>
          <a:xfrm>
            <a:off x="6048325" y="3503023"/>
            <a:ext cx="2305500" cy="385200"/>
          </a:xfrm>
          <a:prstGeom prst="rect">
            <a:avLst/>
          </a:prstGeom>
        </p:spPr>
        <p:txBody>
          <a:bodyPr anchorCtr="0" anchor="b" bIns="91425" lIns="91425" spcFirstLastPara="1" rIns="91425" wrap="square" tIns="91425">
            <a:noAutofit/>
          </a:bodyPr>
          <a:lstStyle>
            <a:lvl1pPr lv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444" name="Google Shape;444;p43"/>
          <p:cNvSpPr txBox="1"/>
          <p:nvPr>
            <p:ph idx="21" type="subTitle"/>
          </p:nvPr>
        </p:nvSpPr>
        <p:spPr>
          <a:xfrm>
            <a:off x="6048325" y="1848775"/>
            <a:ext cx="2305500" cy="385200"/>
          </a:xfrm>
          <a:prstGeom prst="rect">
            <a:avLst/>
          </a:prstGeom>
        </p:spPr>
        <p:txBody>
          <a:bodyPr anchorCtr="0" anchor="b" bIns="91425" lIns="91425" spcFirstLastPara="1" rIns="91425" wrap="square" tIns="91425">
            <a:noAutofit/>
          </a:bodyPr>
          <a:lstStyle>
            <a:lvl1pPr lv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445" name="Google Shape;445;p43"/>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p:cSld name="BLANK_1_1">
    <p:spTree>
      <p:nvGrpSpPr>
        <p:cNvPr id="446" name="Shape 446"/>
        <p:cNvGrpSpPr/>
        <p:nvPr/>
      </p:nvGrpSpPr>
      <p:grpSpPr>
        <a:xfrm>
          <a:off x="0" y="0"/>
          <a:ext cx="0" cy="0"/>
          <a:chOff x="0" y="0"/>
          <a:chExt cx="0" cy="0"/>
        </a:xfrm>
      </p:grpSpPr>
      <p:sp>
        <p:nvSpPr>
          <p:cNvPr id="447" name="Google Shape;447;p44"/>
          <p:cNvSpPr/>
          <p:nvPr/>
        </p:nvSpPr>
        <p:spPr>
          <a:xfrm>
            <a:off x="-2125550" y="3018625"/>
            <a:ext cx="4243200" cy="42432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48" name="Google Shape;448;p44"/>
          <p:cNvGrpSpPr/>
          <p:nvPr/>
        </p:nvGrpSpPr>
        <p:grpSpPr>
          <a:xfrm>
            <a:off x="727425" y="-29250"/>
            <a:ext cx="8550550" cy="4637825"/>
            <a:chOff x="727425" y="-29250"/>
            <a:chExt cx="8550550" cy="4637825"/>
          </a:xfrm>
        </p:grpSpPr>
        <p:sp>
          <p:nvSpPr>
            <p:cNvPr id="449" name="Google Shape;449;p44"/>
            <p:cNvSpPr/>
            <p:nvPr/>
          </p:nvSpPr>
          <p:spPr>
            <a:xfrm>
              <a:off x="727425" y="533550"/>
              <a:ext cx="77034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50" name="Google Shape;450;p44"/>
            <p:cNvCxnSpPr/>
            <p:nvPr/>
          </p:nvCxnSpPr>
          <p:spPr>
            <a:xfrm rot="10800000">
              <a:off x="727425" y="-29250"/>
              <a:ext cx="0" cy="562800"/>
            </a:xfrm>
            <a:prstGeom prst="straightConnector1">
              <a:avLst/>
            </a:prstGeom>
            <a:noFill/>
            <a:ln cap="flat" cmpd="sng" w="19050">
              <a:solidFill>
                <a:schemeClr val="dk1"/>
              </a:solidFill>
              <a:prstDash val="solid"/>
              <a:round/>
              <a:headEnd len="med" w="med" type="none"/>
              <a:tailEnd len="med" w="med" type="none"/>
            </a:ln>
          </p:spPr>
        </p:cxnSp>
        <p:cxnSp>
          <p:nvCxnSpPr>
            <p:cNvPr id="451" name="Google Shape;451;p44"/>
            <p:cNvCxnSpPr/>
            <p:nvPr/>
          </p:nvCxnSpPr>
          <p:spPr>
            <a:xfrm>
              <a:off x="8430775" y="4608575"/>
              <a:ext cx="847200" cy="0"/>
            </a:xfrm>
            <a:prstGeom prst="straightConnector1">
              <a:avLst/>
            </a:prstGeom>
            <a:noFill/>
            <a:ln cap="flat" cmpd="sng" w="19050">
              <a:solidFill>
                <a:schemeClr val="dk1"/>
              </a:solidFill>
              <a:prstDash val="solid"/>
              <a:round/>
              <a:headEnd len="med" w="med" type="none"/>
              <a:tailEnd len="med" w="med" type="none"/>
            </a:ln>
          </p:spPr>
        </p:cxnSp>
      </p:grpSp>
      <p:sp>
        <p:nvSpPr>
          <p:cNvPr id="452" name="Google Shape;452;p44"/>
          <p:cNvSpPr txBox="1"/>
          <p:nvPr>
            <p:ph type="title"/>
          </p:nvPr>
        </p:nvSpPr>
        <p:spPr>
          <a:xfrm>
            <a:off x="2212125" y="2464650"/>
            <a:ext cx="5913900" cy="531900"/>
          </a:xfrm>
          <a:prstGeom prst="rect">
            <a:avLst/>
          </a:prstGeom>
        </p:spPr>
        <p:txBody>
          <a:bodyPr anchorCtr="0" anchor="t" bIns="91425" lIns="91425" spcFirstLastPara="1" rIns="91425" wrap="square" tIns="91425">
            <a:noAutofit/>
          </a:bodyPr>
          <a:lstStyle>
            <a:lvl1pPr lvl="0" algn="r">
              <a:lnSpc>
                <a:spcPct val="115000"/>
              </a:lnSpc>
              <a:spcBef>
                <a:spcPts val="0"/>
              </a:spcBef>
              <a:spcAft>
                <a:spcPts val="0"/>
              </a:spcAft>
              <a:buSzPts val="3000"/>
              <a:buNone/>
              <a:defRPr sz="2800"/>
            </a:lvl1pPr>
            <a:lvl2pPr lvl="1" algn="ctr">
              <a:spcBef>
                <a:spcPts val="0"/>
              </a:spcBef>
              <a:spcAft>
                <a:spcPts val="0"/>
              </a:spcAft>
              <a:buSzPts val="3000"/>
              <a:buNone/>
              <a:defRPr sz="3000"/>
            </a:lvl2pPr>
            <a:lvl3pPr lvl="2" algn="ctr">
              <a:spcBef>
                <a:spcPts val="0"/>
              </a:spcBef>
              <a:spcAft>
                <a:spcPts val="0"/>
              </a:spcAft>
              <a:buSzPts val="3000"/>
              <a:buNone/>
              <a:defRPr sz="3000"/>
            </a:lvl3pPr>
            <a:lvl4pPr lvl="3" algn="ctr">
              <a:spcBef>
                <a:spcPts val="0"/>
              </a:spcBef>
              <a:spcAft>
                <a:spcPts val="0"/>
              </a:spcAft>
              <a:buSzPts val="3000"/>
              <a:buNone/>
              <a:defRPr sz="3000"/>
            </a:lvl4pPr>
            <a:lvl5pPr lvl="4" algn="ctr">
              <a:spcBef>
                <a:spcPts val="0"/>
              </a:spcBef>
              <a:spcAft>
                <a:spcPts val="0"/>
              </a:spcAft>
              <a:buSzPts val="3000"/>
              <a:buNone/>
              <a:defRPr sz="3000"/>
            </a:lvl5pPr>
            <a:lvl6pPr lvl="5" algn="ctr">
              <a:spcBef>
                <a:spcPts val="0"/>
              </a:spcBef>
              <a:spcAft>
                <a:spcPts val="0"/>
              </a:spcAft>
              <a:buSzPts val="3000"/>
              <a:buNone/>
              <a:defRPr sz="3000"/>
            </a:lvl6pPr>
            <a:lvl7pPr lvl="6" algn="ctr">
              <a:spcBef>
                <a:spcPts val="0"/>
              </a:spcBef>
              <a:spcAft>
                <a:spcPts val="0"/>
              </a:spcAft>
              <a:buSzPts val="3000"/>
              <a:buNone/>
              <a:defRPr sz="3000"/>
            </a:lvl7pPr>
            <a:lvl8pPr lvl="7" algn="ctr">
              <a:spcBef>
                <a:spcPts val="0"/>
              </a:spcBef>
              <a:spcAft>
                <a:spcPts val="0"/>
              </a:spcAft>
              <a:buSzPts val="3000"/>
              <a:buNone/>
              <a:defRPr sz="3000"/>
            </a:lvl8pPr>
            <a:lvl9pPr lvl="8" algn="ctr">
              <a:spcBef>
                <a:spcPts val="0"/>
              </a:spcBef>
              <a:spcAft>
                <a:spcPts val="0"/>
              </a:spcAft>
              <a:buSzPts val="3000"/>
              <a:buNone/>
              <a:defRPr sz="3000"/>
            </a:lvl9pPr>
          </a:lstStyle>
          <a:p/>
        </p:txBody>
      </p:sp>
      <p:sp>
        <p:nvSpPr>
          <p:cNvPr id="453" name="Google Shape;453;p44"/>
          <p:cNvSpPr txBox="1"/>
          <p:nvPr>
            <p:ph idx="1" type="subTitle"/>
          </p:nvPr>
        </p:nvSpPr>
        <p:spPr>
          <a:xfrm>
            <a:off x="2212125" y="838350"/>
            <a:ext cx="5913900" cy="1626300"/>
          </a:xfrm>
          <a:prstGeom prst="rect">
            <a:avLst/>
          </a:prstGeom>
        </p:spPr>
        <p:txBody>
          <a:bodyPr anchorCtr="0" anchor="b" bIns="91425" lIns="91425" spcFirstLastPara="1" rIns="91425" wrap="square" tIns="91425">
            <a:noAutofit/>
          </a:bodyPr>
          <a:lstStyle>
            <a:lvl1pPr lvl="0" algn="r">
              <a:spcBef>
                <a:spcPts val="0"/>
              </a:spcBef>
              <a:spcAft>
                <a:spcPts val="0"/>
              </a:spcAft>
              <a:buSzPts val="3000"/>
              <a:buNone/>
              <a:defRPr sz="2500">
                <a:latin typeface="Hanken Grotesk"/>
                <a:ea typeface="Hanken Grotesk"/>
                <a:cs typeface="Hanken Grotesk"/>
                <a:sym typeface="Hanken Grotesk"/>
              </a:defRPr>
            </a:lvl1pPr>
            <a:lvl2pPr lvl="1" algn="ctr">
              <a:lnSpc>
                <a:spcPct val="100000"/>
              </a:lnSpc>
              <a:spcBef>
                <a:spcPts val="0"/>
              </a:spcBef>
              <a:spcAft>
                <a:spcPts val="0"/>
              </a:spcAft>
              <a:buSzPts val="3000"/>
              <a:buNone/>
              <a:defRPr sz="3000"/>
            </a:lvl2pPr>
            <a:lvl3pPr lvl="2" algn="ctr">
              <a:lnSpc>
                <a:spcPct val="100000"/>
              </a:lnSpc>
              <a:spcBef>
                <a:spcPts val="0"/>
              </a:spcBef>
              <a:spcAft>
                <a:spcPts val="0"/>
              </a:spcAft>
              <a:buSzPts val="3000"/>
              <a:buNone/>
              <a:defRPr sz="3000"/>
            </a:lvl3pPr>
            <a:lvl4pPr lvl="3" algn="ctr">
              <a:lnSpc>
                <a:spcPct val="100000"/>
              </a:lnSpc>
              <a:spcBef>
                <a:spcPts val="0"/>
              </a:spcBef>
              <a:spcAft>
                <a:spcPts val="0"/>
              </a:spcAft>
              <a:buSzPts val="3000"/>
              <a:buNone/>
              <a:defRPr sz="3000"/>
            </a:lvl4pPr>
            <a:lvl5pPr lvl="4" algn="ctr">
              <a:lnSpc>
                <a:spcPct val="100000"/>
              </a:lnSpc>
              <a:spcBef>
                <a:spcPts val="0"/>
              </a:spcBef>
              <a:spcAft>
                <a:spcPts val="0"/>
              </a:spcAft>
              <a:buSzPts val="3000"/>
              <a:buNone/>
              <a:defRPr sz="3000"/>
            </a:lvl5pPr>
            <a:lvl6pPr lvl="5" algn="ctr">
              <a:lnSpc>
                <a:spcPct val="100000"/>
              </a:lnSpc>
              <a:spcBef>
                <a:spcPts val="0"/>
              </a:spcBef>
              <a:spcAft>
                <a:spcPts val="0"/>
              </a:spcAft>
              <a:buSzPts val="3000"/>
              <a:buNone/>
              <a:defRPr sz="3000"/>
            </a:lvl6pPr>
            <a:lvl7pPr lvl="6" algn="ctr">
              <a:lnSpc>
                <a:spcPct val="100000"/>
              </a:lnSpc>
              <a:spcBef>
                <a:spcPts val="0"/>
              </a:spcBef>
              <a:spcAft>
                <a:spcPts val="0"/>
              </a:spcAft>
              <a:buSzPts val="3000"/>
              <a:buNone/>
              <a:defRPr sz="3000"/>
            </a:lvl7pPr>
            <a:lvl8pPr lvl="7" algn="ctr">
              <a:lnSpc>
                <a:spcPct val="100000"/>
              </a:lnSpc>
              <a:spcBef>
                <a:spcPts val="0"/>
              </a:spcBef>
              <a:spcAft>
                <a:spcPts val="0"/>
              </a:spcAft>
              <a:buSzPts val="3000"/>
              <a:buNone/>
              <a:defRPr sz="3000"/>
            </a:lvl8pPr>
            <a:lvl9pPr lvl="8" algn="ctr">
              <a:lnSpc>
                <a:spcPct val="100000"/>
              </a:lnSpc>
              <a:spcBef>
                <a:spcPts val="0"/>
              </a:spcBef>
              <a:spcAft>
                <a:spcPts val="0"/>
              </a:spcAft>
              <a:buSzPts val="3000"/>
              <a:buNone/>
              <a:defRPr sz="3000"/>
            </a:lvl9pPr>
          </a:lstStyle>
          <a:p/>
        </p:txBody>
      </p:sp>
      <p:sp>
        <p:nvSpPr>
          <p:cNvPr id="454" name="Google Shape;454;p44"/>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p:cSld name="CUSTOM_9">
    <p:spTree>
      <p:nvGrpSpPr>
        <p:cNvPr id="455" name="Shape 455"/>
        <p:cNvGrpSpPr/>
        <p:nvPr/>
      </p:nvGrpSpPr>
      <p:grpSpPr>
        <a:xfrm>
          <a:off x="0" y="0"/>
          <a:ext cx="0" cy="0"/>
          <a:chOff x="0" y="0"/>
          <a:chExt cx="0" cy="0"/>
        </a:xfrm>
      </p:grpSpPr>
      <p:sp>
        <p:nvSpPr>
          <p:cNvPr id="456" name="Google Shape;456;p45"/>
          <p:cNvSpPr/>
          <p:nvPr/>
        </p:nvSpPr>
        <p:spPr>
          <a:xfrm>
            <a:off x="35528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57" name="Google Shape;457;p45"/>
          <p:cNvGrpSpPr/>
          <p:nvPr/>
        </p:nvGrpSpPr>
        <p:grpSpPr>
          <a:xfrm>
            <a:off x="-50475" y="232800"/>
            <a:ext cx="8961675" cy="4684500"/>
            <a:chOff x="-50475" y="232800"/>
            <a:chExt cx="8961675" cy="4684500"/>
          </a:xfrm>
        </p:grpSpPr>
        <p:sp>
          <p:nvSpPr>
            <p:cNvPr id="458" name="Google Shape;458;p45"/>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59" name="Google Shape;459;p45"/>
            <p:cNvCxnSpPr/>
            <p:nvPr/>
          </p:nvCxnSpPr>
          <p:spPr>
            <a:xfrm rot="10800000">
              <a:off x="-50475" y="232800"/>
              <a:ext cx="309300" cy="0"/>
            </a:xfrm>
            <a:prstGeom prst="straightConnector1">
              <a:avLst/>
            </a:prstGeom>
            <a:noFill/>
            <a:ln cap="flat" cmpd="sng" w="19050">
              <a:solidFill>
                <a:schemeClr val="dk1"/>
              </a:solidFill>
              <a:prstDash val="solid"/>
              <a:round/>
              <a:headEnd len="med" w="med" type="none"/>
              <a:tailEnd len="med" w="med" type="none"/>
            </a:ln>
          </p:spPr>
        </p:cxnSp>
      </p:grpSp>
      <p:sp>
        <p:nvSpPr>
          <p:cNvPr id="460" name="Google Shape;460;p45"/>
          <p:cNvSpPr txBox="1"/>
          <p:nvPr>
            <p:ph type="title"/>
          </p:nvPr>
        </p:nvSpPr>
        <p:spPr>
          <a:xfrm>
            <a:off x="720000" y="1203900"/>
            <a:ext cx="3198300" cy="15021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sz="2800"/>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461" name="Google Shape;461;p45"/>
          <p:cNvSpPr txBox="1"/>
          <p:nvPr>
            <p:ph idx="1" type="subTitle"/>
          </p:nvPr>
        </p:nvSpPr>
        <p:spPr>
          <a:xfrm>
            <a:off x="720000" y="2706062"/>
            <a:ext cx="3198300" cy="1461600"/>
          </a:xfrm>
          <a:prstGeom prst="rect">
            <a:avLst/>
          </a:prstGeom>
        </p:spPr>
        <p:txBody>
          <a:bodyPr anchorCtr="0" anchor="t" bIns="91425" lIns="91425" spcFirstLastPara="1" rIns="91425" wrap="square" tIns="91425">
            <a:noAutofit/>
          </a:bodyPr>
          <a:lstStyle>
            <a:lvl1pPr lvl="0">
              <a:spcBef>
                <a:spcPts val="0"/>
              </a:spcBef>
              <a:spcAft>
                <a:spcPts val="0"/>
              </a:spcAft>
              <a:buSzPts val="1400"/>
              <a:buNone/>
              <a:defRPr>
                <a:latin typeface="Hanken Grotesk"/>
                <a:ea typeface="Hanken Grotesk"/>
                <a:cs typeface="Hanken Grotesk"/>
                <a:sym typeface="Hanken Grotesk"/>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462" name="Google Shape;462;p45"/>
          <p:cNvSpPr/>
          <p:nvPr>
            <p:ph idx="2" type="pic"/>
          </p:nvPr>
        </p:nvSpPr>
        <p:spPr>
          <a:xfrm>
            <a:off x="4494050" y="0"/>
            <a:ext cx="4650000" cy="5143500"/>
          </a:xfrm>
          <a:prstGeom prst="rect">
            <a:avLst/>
          </a:prstGeom>
          <a:noFill/>
          <a:ln cap="flat" cmpd="sng" w="19050">
            <a:solidFill>
              <a:schemeClr val="dk1"/>
            </a:solidFill>
            <a:prstDash val="solid"/>
            <a:round/>
            <a:headEnd len="sm" w="sm" type="none"/>
            <a:tailEnd len="sm" w="sm" type="none"/>
          </a:ln>
        </p:spPr>
      </p:sp>
      <p:sp>
        <p:nvSpPr>
          <p:cNvPr id="463" name="Google Shape;463;p45"/>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1">
  <p:cSld name="CUSTOM_4">
    <p:spTree>
      <p:nvGrpSpPr>
        <p:cNvPr id="464" name="Shape 464"/>
        <p:cNvGrpSpPr/>
        <p:nvPr/>
      </p:nvGrpSpPr>
      <p:grpSpPr>
        <a:xfrm>
          <a:off x="0" y="0"/>
          <a:ext cx="0" cy="0"/>
          <a:chOff x="0" y="0"/>
          <a:chExt cx="0" cy="0"/>
        </a:xfrm>
      </p:grpSpPr>
      <p:sp>
        <p:nvSpPr>
          <p:cNvPr id="465" name="Google Shape;465;p46"/>
          <p:cNvSpPr/>
          <p:nvPr/>
        </p:nvSpPr>
        <p:spPr>
          <a:xfrm>
            <a:off x="-923000" y="-9455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66" name="Google Shape;466;p46"/>
          <p:cNvGrpSpPr/>
          <p:nvPr/>
        </p:nvGrpSpPr>
        <p:grpSpPr>
          <a:xfrm>
            <a:off x="-19050" y="232800"/>
            <a:ext cx="9176275" cy="4684500"/>
            <a:chOff x="-19050" y="232800"/>
            <a:chExt cx="9176275" cy="4684500"/>
          </a:xfrm>
        </p:grpSpPr>
        <p:sp>
          <p:nvSpPr>
            <p:cNvPr id="467" name="Google Shape;467;p46"/>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68" name="Google Shape;468;p46"/>
            <p:cNvCxnSpPr/>
            <p:nvPr/>
          </p:nvCxnSpPr>
          <p:spPr>
            <a:xfrm rot="10800000">
              <a:off x="-1905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469" name="Google Shape;469;p46"/>
            <p:cNvCxnSpPr/>
            <p:nvPr/>
          </p:nvCxnSpPr>
          <p:spPr>
            <a:xfrm>
              <a:off x="8917525" y="4917300"/>
              <a:ext cx="239700" cy="0"/>
            </a:xfrm>
            <a:prstGeom prst="straightConnector1">
              <a:avLst/>
            </a:prstGeom>
            <a:noFill/>
            <a:ln cap="flat" cmpd="sng" w="19050">
              <a:solidFill>
                <a:schemeClr val="dk1"/>
              </a:solidFill>
              <a:prstDash val="solid"/>
              <a:round/>
              <a:headEnd len="med" w="med" type="none"/>
              <a:tailEnd len="med" w="med" type="none"/>
            </a:ln>
          </p:spPr>
        </p:cxnSp>
      </p:grpSp>
      <p:sp>
        <p:nvSpPr>
          <p:cNvPr id="470" name="Google Shape;470;p46"/>
          <p:cNvSpPr txBox="1"/>
          <p:nvPr>
            <p:ph type="title"/>
          </p:nvPr>
        </p:nvSpPr>
        <p:spPr>
          <a:xfrm>
            <a:off x="878875" y="1533125"/>
            <a:ext cx="3024900" cy="642300"/>
          </a:xfrm>
          <a:prstGeom prst="rect">
            <a:avLst/>
          </a:prstGeom>
        </p:spPr>
        <p:txBody>
          <a:bodyPr anchorCtr="0" anchor="b" bIns="91425" lIns="91425" spcFirstLastPara="1" rIns="91425" wrap="square" tIns="91425">
            <a:noAutofit/>
          </a:bodyPr>
          <a:lstStyle>
            <a:lvl1pPr lvl="0">
              <a:spcBef>
                <a:spcPts val="0"/>
              </a:spcBef>
              <a:spcAft>
                <a:spcPts val="0"/>
              </a:spcAft>
              <a:buSzPts val="2800"/>
              <a:buNone/>
              <a:defRPr sz="2800"/>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471" name="Google Shape;471;p46"/>
          <p:cNvSpPr txBox="1"/>
          <p:nvPr>
            <p:ph idx="1" type="subTitle"/>
          </p:nvPr>
        </p:nvSpPr>
        <p:spPr>
          <a:xfrm>
            <a:off x="878875" y="2175300"/>
            <a:ext cx="3024900" cy="1211400"/>
          </a:xfrm>
          <a:prstGeom prst="rect">
            <a:avLst/>
          </a:prstGeom>
        </p:spPr>
        <p:txBody>
          <a:bodyPr anchorCtr="0" anchor="t" bIns="91425" lIns="91425" spcFirstLastPara="1" rIns="91425" wrap="square" tIns="91425">
            <a:noAutofit/>
          </a:bodyPr>
          <a:lstStyle>
            <a:lvl1pPr lvl="0">
              <a:spcBef>
                <a:spcPts val="0"/>
              </a:spcBef>
              <a:spcAft>
                <a:spcPts val="0"/>
              </a:spcAft>
              <a:buSzPts val="1400"/>
              <a:buNone/>
              <a:defRPr>
                <a:latin typeface="Hanken Grotesk"/>
                <a:ea typeface="Hanken Grotesk"/>
                <a:cs typeface="Hanken Grotesk"/>
                <a:sym typeface="Hanken Grotesk"/>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472" name="Google Shape;472;p46"/>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2">
  <p:cSld name="CUSTOM_10">
    <p:spTree>
      <p:nvGrpSpPr>
        <p:cNvPr id="473" name="Shape 473"/>
        <p:cNvGrpSpPr/>
        <p:nvPr/>
      </p:nvGrpSpPr>
      <p:grpSpPr>
        <a:xfrm>
          <a:off x="0" y="0"/>
          <a:ext cx="0" cy="0"/>
          <a:chOff x="0" y="0"/>
          <a:chExt cx="0" cy="0"/>
        </a:xfrm>
      </p:grpSpPr>
      <p:sp>
        <p:nvSpPr>
          <p:cNvPr id="474" name="Google Shape;474;p47"/>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75" name="Google Shape;475;p47"/>
          <p:cNvGrpSpPr/>
          <p:nvPr/>
        </p:nvGrpSpPr>
        <p:grpSpPr>
          <a:xfrm>
            <a:off x="232200" y="232800"/>
            <a:ext cx="8937900" cy="4932875"/>
            <a:chOff x="232200" y="232800"/>
            <a:chExt cx="8937900" cy="4932875"/>
          </a:xfrm>
        </p:grpSpPr>
        <p:sp>
          <p:nvSpPr>
            <p:cNvPr id="476" name="Google Shape;476;p47"/>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77" name="Google Shape;477;p47"/>
            <p:cNvCxnSpPr/>
            <p:nvPr/>
          </p:nvCxnSpPr>
          <p:spPr>
            <a:xfrm rot="10800000">
              <a:off x="891120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478" name="Google Shape;478;p47"/>
            <p:cNvCxnSpPr/>
            <p:nvPr/>
          </p:nvCxnSpPr>
          <p:spPr>
            <a:xfrm>
              <a:off x="233525" y="4913075"/>
              <a:ext cx="0" cy="252600"/>
            </a:xfrm>
            <a:prstGeom prst="straightConnector1">
              <a:avLst/>
            </a:prstGeom>
            <a:noFill/>
            <a:ln cap="flat" cmpd="sng" w="19050">
              <a:solidFill>
                <a:schemeClr val="dk1"/>
              </a:solidFill>
              <a:prstDash val="solid"/>
              <a:round/>
              <a:headEnd len="med" w="med" type="none"/>
              <a:tailEnd len="med" w="med" type="none"/>
            </a:ln>
          </p:spPr>
        </p:cxnSp>
      </p:grpSp>
      <p:sp>
        <p:nvSpPr>
          <p:cNvPr id="479" name="Google Shape;479;p47"/>
          <p:cNvSpPr txBox="1"/>
          <p:nvPr>
            <p:ph type="title"/>
          </p:nvPr>
        </p:nvSpPr>
        <p:spPr>
          <a:xfrm>
            <a:off x="722376" y="445025"/>
            <a:ext cx="77085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sz="2800"/>
            </a:lvl1pPr>
            <a:lvl2pPr lvl="1">
              <a:spcBef>
                <a:spcPts val="0"/>
              </a:spcBef>
              <a:spcAft>
                <a:spcPts val="0"/>
              </a:spcAft>
              <a:buSzPts val="3000"/>
              <a:buNone/>
              <a:defRPr>
                <a:latin typeface="Lato"/>
                <a:ea typeface="Lato"/>
                <a:cs typeface="Lato"/>
                <a:sym typeface="Lato"/>
              </a:defRPr>
            </a:lvl2pPr>
            <a:lvl3pPr lvl="2">
              <a:spcBef>
                <a:spcPts val="0"/>
              </a:spcBef>
              <a:spcAft>
                <a:spcPts val="0"/>
              </a:spcAft>
              <a:buSzPts val="3000"/>
              <a:buNone/>
              <a:defRPr>
                <a:latin typeface="Lato"/>
                <a:ea typeface="Lato"/>
                <a:cs typeface="Lato"/>
                <a:sym typeface="Lato"/>
              </a:defRPr>
            </a:lvl3pPr>
            <a:lvl4pPr lvl="3">
              <a:spcBef>
                <a:spcPts val="0"/>
              </a:spcBef>
              <a:spcAft>
                <a:spcPts val="0"/>
              </a:spcAft>
              <a:buSzPts val="3000"/>
              <a:buNone/>
              <a:defRPr>
                <a:latin typeface="Lato"/>
                <a:ea typeface="Lato"/>
                <a:cs typeface="Lato"/>
                <a:sym typeface="Lato"/>
              </a:defRPr>
            </a:lvl4pPr>
            <a:lvl5pPr lvl="4">
              <a:spcBef>
                <a:spcPts val="0"/>
              </a:spcBef>
              <a:spcAft>
                <a:spcPts val="0"/>
              </a:spcAft>
              <a:buSzPts val="3000"/>
              <a:buNone/>
              <a:defRPr>
                <a:latin typeface="Lato"/>
                <a:ea typeface="Lato"/>
                <a:cs typeface="Lato"/>
                <a:sym typeface="Lato"/>
              </a:defRPr>
            </a:lvl5pPr>
            <a:lvl6pPr lvl="5">
              <a:spcBef>
                <a:spcPts val="0"/>
              </a:spcBef>
              <a:spcAft>
                <a:spcPts val="0"/>
              </a:spcAft>
              <a:buSzPts val="3000"/>
              <a:buNone/>
              <a:defRPr>
                <a:latin typeface="Lato"/>
                <a:ea typeface="Lato"/>
                <a:cs typeface="Lato"/>
                <a:sym typeface="Lato"/>
              </a:defRPr>
            </a:lvl6pPr>
            <a:lvl7pPr lvl="6">
              <a:spcBef>
                <a:spcPts val="0"/>
              </a:spcBef>
              <a:spcAft>
                <a:spcPts val="0"/>
              </a:spcAft>
              <a:buSzPts val="3000"/>
              <a:buNone/>
              <a:defRPr>
                <a:latin typeface="Lato"/>
                <a:ea typeface="Lato"/>
                <a:cs typeface="Lato"/>
                <a:sym typeface="Lato"/>
              </a:defRPr>
            </a:lvl7pPr>
            <a:lvl8pPr lvl="7">
              <a:spcBef>
                <a:spcPts val="0"/>
              </a:spcBef>
              <a:spcAft>
                <a:spcPts val="0"/>
              </a:spcAft>
              <a:buSzPts val="3000"/>
              <a:buNone/>
              <a:defRPr>
                <a:latin typeface="Lato"/>
                <a:ea typeface="Lato"/>
                <a:cs typeface="Lato"/>
                <a:sym typeface="Lato"/>
              </a:defRPr>
            </a:lvl8pPr>
            <a:lvl9pPr lvl="8">
              <a:spcBef>
                <a:spcPts val="0"/>
              </a:spcBef>
              <a:spcAft>
                <a:spcPts val="0"/>
              </a:spcAft>
              <a:buSzPts val="3000"/>
              <a:buNone/>
              <a:defRPr>
                <a:latin typeface="Lato"/>
                <a:ea typeface="Lato"/>
                <a:cs typeface="Lato"/>
                <a:sym typeface="Lato"/>
              </a:defRPr>
            </a:lvl9pPr>
          </a:lstStyle>
          <a:p/>
        </p:txBody>
      </p:sp>
      <p:sp>
        <p:nvSpPr>
          <p:cNvPr id="480" name="Google Shape;480;p47"/>
          <p:cNvSpPr txBox="1"/>
          <p:nvPr>
            <p:ph idx="1" type="subTitle"/>
          </p:nvPr>
        </p:nvSpPr>
        <p:spPr>
          <a:xfrm>
            <a:off x="713250" y="1017725"/>
            <a:ext cx="7717500" cy="889800"/>
          </a:xfrm>
          <a:prstGeom prst="rect">
            <a:avLst/>
          </a:prstGeom>
        </p:spPr>
        <p:txBody>
          <a:bodyPr anchorCtr="0" anchor="t" bIns="91425" lIns="91425" spcFirstLastPara="1" rIns="91425" wrap="square" tIns="91425">
            <a:noAutofit/>
          </a:bodyPr>
          <a:lstStyle>
            <a:lvl1pPr lvl="0">
              <a:spcBef>
                <a:spcPts val="0"/>
              </a:spcBef>
              <a:spcAft>
                <a:spcPts val="0"/>
              </a:spcAft>
              <a:buSzPts val="1200"/>
              <a:buChar char="●"/>
              <a:defRPr/>
            </a:lvl1pPr>
            <a:lvl2pPr lvl="1" algn="ctr">
              <a:lnSpc>
                <a:spcPct val="100000"/>
              </a:lnSpc>
              <a:spcBef>
                <a:spcPts val="0"/>
              </a:spcBef>
              <a:spcAft>
                <a:spcPts val="0"/>
              </a:spcAft>
              <a:buSzPts val="1400"/>
              <a:buChar char="○"/>
              <a:defRPr/>
            </a:lvl2pPr>
            <a:lvl3pPr lvl="2" algn="ctr">
              <a:lnSpc>
                <a:spcPct val="100000"/>
              </a:lnSpc>
              <a:spcBef>
                <a:spcPts val="0"/>
              </a:spcBef>
              <a:spcAft>
                <a:spcPts val="0"/>
              </a:spcAft>
              <a:buSzPts val="1400"/>
              <a:buChar char="■"/>
              <a:defRPr/>
            </a:lvl3pPr>
            <a:lvl4pPr lvl="3" algn="ctr">
              <a:lnSpc>
                <a:spcPct val="100000"/>
              </a:lnSpc>
              <a:spcBef>
                <a:spcPts val="0"/>
              </a:spcBef>
              <a:spcAft>
                <a:spcPts val="0"/>
              </a:spcAft>
              <a:buSzPts val="1400"/>
              <a:buChar char="●"/>
              <a:defRPr/>
            </a:lvl4pPr>
            <a:lvl5pPr lvl="4" algn="ctr">
              <a:lnSpc>
                <a:spcPct val="100000"/>
              </a:lnSpc>
              <a:spcBef>
                <a:spcPts val="0"/>
              </a:spcBef>
              <a:spcAft>
                <a:spcPts val="0"/>
              </a:spcAft>
              <a:buSzPts val="1400"/>
              <a:buChar char="○"/>
              <a:defRPr/>
            </a:lvl5pPr>
            <a:lvl6pPr lvl="5" algn="ctr">
              <a:lnSpc>
                <a:spcPct val="100000"/>
              </a:lnSpc>
              <a:spcBef>
                <a:spcPts val="0"/>
              </a:spcBef>
              <a:spcAft>
                <a:spcPts val="0"/>
              </a:spcAft>
              <a:buSzPts val="1400"/>
              <a:buChar char="■"/>
              <a:defRPr/>
            </a:lvl6pPr>
            <a:lvl7pPr lvl="6" algn="ctr">
              <a:lnSpc>
                <a:spcPct val="100000"/>
              </a:lnSpc>
              <a:spcBef>
                <a:spcPts val="0"/>
              </a:spcBef>
              <a:spcAft>
                <a:spcPts val="0"/>
              </a:spcAft>
              <a:buSzPts val="1400"/>
              <a:buChar char="●"/>
              <a:defRPr/>
            </a:lvl7pPr>
            <a:lvl8pPr lvl="7" algn="ctr">
              <a:lnSpc>
                <a:spcPct val="100000"/>
              </a:lnSpc>
              <a:spcBef>
                <a:spcPts val="0"/>
              </a:spcBef>
              <a:spcAft>
                <a:spcPts val="0"/>
              </a:spcAft>
              <a:buSzPts val="1400"/>
              <a:buChar char="○"/>
              <a:defRPr/>
            </a:lvl8pPr>
            <a:lvl9pPr lvl="8" algn="ctr">
              <a:lnSpc>
                <a:spcPct val="100000"/>
              </a:lnSpc>
              <a:spcBef>
                <a:spcPts val="0"/>
              </a:spcBef>
              <a:spcAft>
                <a:spcPts val="0"/>
              </a:spcAft>
              <a:buSzPts val="1400"/>
              <a:buChar char="■"/>
              <a:defRPr/>
            </a:lvl9pPr>
          </a:lstStyle>
          <a:p/>
        </p:txBody>
      </p:sp>
      <p:sp>
        <p:nvSpPr>
          <p:cNvPr id="481" name="Google Shape;481;p47"/>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3">
  <p:cSld name="CUSTOM_10_1">
    <p:spTree>
      <p:nvGrpSpPr>
        <p:cNvPr id="482" name="Shape 482"/>
        <p:cNvGrpSpPr/>
        <p:nvPr/>
      </p:nvGrpSpPr>
      <p:grpSpPr>
        <a:xfrm>
          <a:off x="0" y="0"/>
          <a:ext cx="0" cy="0"/>
          <a:chOff x="0" y="0"/>
          <a:chExt cx="0" cy="0"/>
        </a:xfrm>
      </p:grpSpPr>
      <p:sp>
        <p:nvSpPr>
          <p:cNvPr id="483" name="Google Shape;483;p48"/>
          <p:cNvSpPr/>
          <p:nvPr/>
        </p:nvSpPr>
        <p:spPr>
          <a:xfrm>
            <a:off x="7069475" y="3282725"/>
            <a:ext cx="3701700" cy="37017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84" name="Google Shape;484;p48"/>
          <p:cNvGrpSpPr/>
          <p:nvPr/>
        </p:nvGrpSpPr>
        <p:grpSpPr>
          <a:xfrm>
            <a:off x="-19050" y="232800"/>
            <a:ext cx="8930250" cy="5117250"/>
            <a:chOff x="-19050" y="232800"/>
            <a:chExt cx="8930250" cy="5117250"/>
          </a:xfrm>
        </p:grpSpPr>
        <p:sp>
          <p:nvSpPr>
            <p:cNvPr id="485" name="Google Shape;485;p48"/>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86" name="Google Shape;486;p48"/>
            <p:cNvCxnSpPr/>
            <p:nvPr/>
          </p:nvCxnSpPr>
          <p:spPr>
            <a:xfrm rot="10800000">
              <a:off x="-1905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487" name="Google Shape;487;p48"/>
            <p:cNvCxnSpPr/>
            <p:nvPr/>
          </p:nvCxnSpPr>
          <p:spPr>
            <a:xfrm rot="10800000">
              <a:off x="8911200" y="4917150"/>
              <a:ext cx="0" cy="432900"/>
            </a:xfrm>
            <a:prstGeom prst="straightConnector1">
              <a:avLst/>
            </a:prstGeom>
            <a:noFill/>
            <a:ln cap="flat" cmpd="sng" w="19050">
              <a:solidFill>
                <a:schemeClr val="dk1"/>
              </a:solidFill>
              <a:prstDash val="solid"/>
              <a:round/>
              <a:headEnd len="med" w="med" type="none"/>
              <a:tailEnd len="med" w="med" type="none"/>
            </a:ln>
          </p:spPr>
        </p:cxnSp>
      </p:grpSp>
      <p:sp>
        <p:nvSpPr>
          <p:cNvPr id="488" name="Google Shape;488;p48"/>
          <p:cNvSpPr txBox="1"/>
          <p:nvPr>
            <p:ph type="title"/>
          </p:nvPr>
        </p:nvSpPr>
        <p:spPr>
          <a:xfrm>
            <a:off x="722326" y="445025"/>
            <a:ext cx="77085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sz="2800"/>
            </a:lvl1pPr>
            <a:lvl2pPr lvl="1">
              <a:spcBef>
                <a:spcPts val="0"/>
              </a:spcBef>
              <a:spcAft>
                <a:spcPts val="0"/>
              </a:spcAft>
              <a:buSzPts val="3000"/>
              <a:buNone/>
              <a:defRPr>
                <a:latin typeface="Lato"/>
                <a:ea typeface="Lato"/>
                <a:cs typeface="Lato"/>
                <a:sym typeface="Lato"/>
              </a:defRPr>
            </a:lvl2pPr>
            <a:lvl3pPr lvl="2">
              <a:spcBef>
                <a:spcPts val="0"/>
              </a:spcBef>
              <a:spcAft>
                <a:spcPts val="0"/>
              </a:spcAft>
              <a:buSzPts val="3000"/>
              <a:buNone/>
              <a:defRPr>
                <a:latin typeface="Lato"/>
                <a:ea typeface="Lato"/>
                <a:cs typeface="Lato"/>
                <a:sym typeface="Lato"/>
              </a:defRPr>
            </a:lvl3pPr>
            <a:lvl4pPr lvl="3">
              <a:spcBef>
                <a:spcPts val="0"/>
              </a:spcBef>
              <a:spcAft>
                <a:spcPts val="0"/>
              </a:spcAft>
              <a:buSzPts val="3000"/>
              <a:buNone/>
              <a:defRPr>
                <a:latin typeface="Lato"/>
                <a:ea typeface="Lato"/>
                <a:cs typeface="Lato"/>
                <a:sym typeface="Lato"/>
              </a:defRPr>
            </a:lvl4pPr>
            <a:lvl5pPr lvl="4">
              <a:spcBef>
                <a:spcPts val="0"/>
              </a:spcBef>
              <a:spcAft>
                <a:spcPts val="0"/>
              </a:spcAft>
              <a:buSzPts val="3000"/>
              <a:buNone/>
              <a:defRPr>
                <a:latin typeface="Lato"/>
                <a:ea typeface="Lato"/>
                <a:cs typeface="Lato"/>
                <a:sym typeface="Lato"/>
              </a:defRPr>
            </a:lvl5pPr>
            <a:lvl6pPr lvl="5">
              <a:spcBef>
                <a:spcPts val="0"/>
              </a:spcBef>
              <a:spcAft>
                <a:spcPts val="0"/>
              </a:spcAft>
              <a:buSzPts val="3000"/>
              <a:buNone/>
              <a:defRPr>
                <a:latin typeface="Lato"/>
                <a:ea typeface="Lato"/>
                <a:cs typeface="Lato"/>
                <a:sym typeface="Lato"/>
              </a:defRPr>
            </a:lvl6pPr>
            <a:lvl7pPr lvl="6">
              <a:spcBef>
                <a:spcPts val="0"/>
              </a:spcBef>
              <a:spcAft>
                <a:spcPts val="0"/>
              </a:spcAft>
              <a:buSzPts val="3000"/>
              <a:buNone/>
              <a:defRPr>
                <a:latin typeface="Lato"/>
                <a:ea typeface="Lato"/>
                <a:cs typeface="Lato"/>
                <a:sym typeface="Lato"/>
              </a:defRPr>
            </a:lvl7pPr>
            <a:lvl8pPr lvl="7">
              <a:spcBef>
                <a:spcPts val="0"/>
              </a:spcBef>
              <a:spcAft>
                <a:spcPts val="0"/>
              </a:spcAft>
              <a:buSzPts val="3000"/>
              <a:buNone/>
              <a:defRPr>
                <a:latin typeface="Lato"/>
                <a:ea typeface="Lato"/>
                <a:cs typeface="Lato"/>
                <a:sym typeface="Lato"/>
              </a:defRPr>
            </a:lvl8pPr>
            <a:lvl9pPr lvl="8">
              <a:spcBef>
                <a:spcPts val="0"/>
              </a:spcBef>
              <a:spcAft>
                <a:spcPts val="0"/>
              </a:spcAft>
              <a:buSzPts val="3000"/>
              <a:buNone/>
              <a:defRPr>
                <a:latin typeface="Lato"/>
                <a:ea typeface="Lato"/>
                <a:cs typeface="Lato"/>
                <a:sym typeface="Lato"/>
              </a:defRPr>
            </a:lvl9pPr>
          </a:lstStyle>
          <a:p/>
        </p:txBody>
      </p:sp>
      <p:sp>
        <p:nvSpPr>
          <p:cNvPr id="489" name="Google Shape;489;p48"/>
          <p:cNvSpPr txBox="1"/>
          <p:nvPr>
            <p:ph idx="1" type="subTitle"/>
          </p:nvPr>
        </p:nvSpPr>
        <p:spPr>
          <a:xfrm>
            <a:off x="713175" y="1421525"/>
            <a:ext cx="5945400" cy="2600700"/>
          </a:xfrm>
          <a:prstGeom prst="rect">
            <a:avLst/>
          </a:prstGeom>
        </p:spPr>
        <p:txBody>
          <a:bodyPr anchorCtr="0" anchor="t" bIns="91425" lIns="91425" spcFirstLastPara="1" rIns="91425" wrap="square" tIns="91425">
            <a:noAutofit/>
          </a:bodyPr>
          <a:lstStyle>
            <a:lvl1pPr lvl="0">
              <a:spcBef>
                <a:spcPts val="0"/>
              </a:spcBef>
              <a:spcAft>
                <a:spcPts val="0"/>
              </a:spcAft>
              <a:buSzPts val="1200"/>
              <a:buChar char="●"/>
              <a:defRPr/>
            </a:lvl1pPr>
            <a:lvl2pPr lvl="1" algn="ctr">
              <a:lnSpc>
                <a:spcPct val="100000"/>
              </a:lnSpc>
              <a:spcBef>
                <a:spcPts val="0"/>
              </a:spcBef>
              <a:spcAft>
                <a:spcPts val="0"/>
              </a:spcAft>
              <a:buSzPts val="1400"/>
              <a:buChar char="○"/>
              <a:defRPr/>
            </a:lvl2pPr>
            <a:lvl3pPr lvl="2" algn="ctr">
              <a:lnSpc>
                <a:spcPct val="100000"/>
              </a:lnSpc>
              <a:spcBef>
                <a:spcPts val="0"/>
              </a:spcBef>
              <a:spcAft>
                <a:spcPts val="0"/>
              </a:spcAft>
              <a:buSzPts val="1400"/>
              <a:buChar char="■"/>
              <a:defRPr/>
            </a:lvl3pPr>
            <a:lvl4pPr lvl="3" algn="ctr">
              <a:lnSpc>
                <a:spcPct val="100000"/>
              </a:lnSpc>
              <a:spcBef>
                <a:spcPts val="0"/>
              </a:spcBef>
              <a:spcAft>
                <a:spcPts val="0"/>
              </a:spcAft>
              <a:buSzPts val="1400"/>
              <a:buChar char="●"/>
              <a:defRPr/>
            </a:lvl4pPr>
            <a:lvl5pPr lvl="4" algn="ctr">
              <a:lnSpc>
                <a:spcPct val="100000"/>
              </a:lnSpc>
              <a:spcBef>
                <a:spcPts val="0"/>
              </a:spcBef>
              <a:spcAft>
                <a:spcPts val="0"/>
              </a:spcAft>
              <a:buSzPts val="1400"/>
              <a:buChar char="○"/>
              <a:defRPr/>
            </a:lvl5pPr>
            <a:lvl6pPr lvl="5" algn="ctr">
              <a:lnSpc>
                <a:spcPct val="100000"/>
              </a:lnSpc>
              <a:spcBef>
                <a:spcPts val="0"/>
              </a:spcBef>
              <a:spcAft>
                <a:spcPts val="0"/>
              </a:spcAft>
              <a:buSzPts val="1400"/>
              <a:buChar char="■"/>
              <a:defRPr/>
            </a:lvl6pPr>
            <a:lvl7pPr lvl="6" algn="ctr">
              <a:lnSpc>
                <a:spcPct val="100000"/>
              </a:lnSpc>
              <a:spcBef>
                <a:spcPts val="0"/>
              </a:spcBef>
              <a:spcAft>
                <a:spcPts val="0"/>
              </a:spcAft>
              <a:buSzPts val="1400"/>
              <a:buChar char="●"/>
              <a:defRPr/>
            </a:lvl7pPr>
            <a:lvl8pPr lvl="7" algn="ctr">
              <a:lnSpc>
                <a:spcPct val="100000"/>
              </a:lnSpc>
              <a:spcBef>
                <a:spcPts val="0"/>
              </a:spcBef>
              <a:spcAft>
                <a:spcPts val="0"/>
              </a:spcAft>
              <a:buSzPts val="1400"/>
              <a:buChar char="○"/>
              <a:defRPr/>
            </a:lvl8pPr>
            <a:lvl9pPr lvl="8" algn="ctr">
              <a:lnSpc>
                <a:spcPct val="100000"/>
              </a:lnSpc>
              <a:spcBef>
                <a:spcPts val="0"/>
              </a:spcBef>
              <a:spcAft>
                <a:spcPts val="0"/>
              </a:spcAft>
              <a:buSzPts val="1400"/>
              <a:buChar char="■"/>
              <a:defRPr/>
            </a:lvl9pPr>
          </a:lstStyle>
          <a:p/>
        </p:txBody>
      </p:sp>
      <p:sp>
        <p:nvSpPr>
          <p:cNvPr id="490" name="Google Shape;490;p48"/>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p:cSld name="CUSTOM_6">
    <p:spTree>
      <p:nvGrpSpPr>
        <p:cNvPr id="491" name="Shape 491"/>
        <p:cNvGrpSpPr/>
        <p:nvPr/>
      </p:nvGrpSpPr>
      <p:grpSpPr>
        <a:xfrm>
          <a:off x="0" y="0"/>
          <a:ext cx="0" cy="0"/>
          <a:chOff x="0" y="0"/>
          <a:chExt cx="0" cy="0"/>
        </a:xfrm>
      </p:grpSpPr>
      <p:sp>
        <p:nvSpPr>
          <p:cNvPr id="492" name="Google Shape;492;p49"/>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93" name="Google Shape;493;p49"/>
          <p:cNvGrpSpPr/>
          <p:nvPr/>
        </p:nvGrpSpPr>
        <p:grpSpPr>
          <a:xfrm>
            <a:off x="232200" y="232800"/>
            <a:ext cx="8988300" cy="5000100"/>
            <a:chOff x="232200" y="232800"/>
            <a:chExt cx="8988300" cy="5000100"/>
          </a:xfrm>
        </p:grpSpPr>
        <p:sp>
          <p:nvSpPr>
            <p:cNvPr id="494" name="Google Shape;494;p49"/>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95" name="Google Shape;495;p49"/>
            <p:cNvCxnSpPr/>
            <p:nvPr/>
          </p:nvCxnSpPr>
          <p:spPr>
            <a:xfrm rot="10800000">
              <a:off x="8911200" y="232800"/>
              <a:ext cx="309300" cy="0"/>
            </a:xfrm>
            <a:prstGeom prst="straightConnector1">
              <a:avLst/>
            </a:prstGeom>
            <a:noFill/>
            <a:ln cap="flat" cmpd="sng" w="19050">
              <a:solidFill>
                <a:schemeClr val="dk1"/>
              </a:solidFill>
              <a:prstDash val="solid"/>
              <a:round/>
              <a:headEnd len="med" w="med" type="none"/>
              <a:tailEnd len="med" w="med" type="none"/>
            </a:ln>
          </p:spPr>
        </p:cxnSp>
        <p:cxnSp>
          <p:nvCxnSpPr>
            <p:cNvPr id="496" name="Google Shape;496;p49"/>
            <p:cNvCxnSpPr/>
            <p:nvPr/>
          </p:nvCxnSpPr>
          <p:spPr>
            <a:xfrm>
              <a:off x="233525" y="4917300"/>
              <a:ext cx="0" cy="315600"/>
            </a:xfrm>
            <a:prstGeom prst="straightConnector1">
              <a:avLst/>
            </a:prstGeom>
            <a:noFill/>
            <a:ln cap="flat" cmpd="sng" w="19050">
              <a:solidFill>
                <a:schemeClr val="dk1"/>
              </a:solidFill>
              <a:prstDash val="solid"/>
              <a:round/>
              <a:headEnd len="med" w="med" type="none"/>
              <a:tailEnd len="med" w="med" type="none"/>
            </a:ln>
          </p:spPr>
        </p:cxnSp>
      </p:grpSp>
      <p:sp>
        <p:nvSpPr>
          <p:cNvPr id="497" name="Google Shape;497;p49"/>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498" name="Google Shape;498;p49"/>
          <p:cNvSpPr txBox="1"/>
          <p:nvPr>
            <p:ph idx="1" type="subTitle"/>
          </p:nvPr>
        </p:nvSpPr>
        <p:spPr>
          <a:xfrm>
            <a:off x="977801" y="2514225"/>
            <a:ext cx="2242500" cy="994800"/>
          </a:xfrm>
          <a:prstGeom prst="rect">
            <a:avLst/>
          </a:prstGeom>
        </p:spPr>
        <p:txBody>
          <a:bodyPr anchorCtr="0" anchor="t" bIns="91425" lIns="91425" spcFirstLastPara="1" rIns="91425" wrap="square" tIns="91425">
            <a:noAutofit/>
          </a:bodyPr>
          <a:lstStyle>
            <a:lvl1pPr lv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499" name="Google Shape;499;p49"/>
          <p:cNvSpPr txBox="1"/>
          <p:nvPr>
            <p:ph idx="2" type="subTitle"/>
          </p:nvPr>
        </p:nvSpPr>
        <p:spPr>
          <a:xfrm>
            <a:off x="3450748" y="2514225"/>
            <a:ext cx="2242500" cy="994800"/>
          </a:xfrm>
          <a:prstGeom prst="rect">
            <a:avLst/>
          </a:prstGeom>
        </p:spPr>
        <p:txBody>
          <a:bodyPr anchorCtr="0" anchor="t" bIns="91425" lIns="91425" spcFirstLastPara="1" rIns="91425" wrap="square" tIns="91425">
            <a:noAutofit/>
          </a:bodyPr>
          <a:lstStyle>
            <a:lvl1pPr lv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500" name="Google Shape;500;p49"/>
          <p:cNvSpPr txBox="1"/>
          <p:nvPr>
            <p:ph idx="3" type="subTitle"/>
          </p:nvPr>
        </p:nvSpPr>
        <p:spPr>
          <a:xfrm>
            <a:off x="5923698" y="2514225"/>
            <a:ext cx="2242500" cy="994800"/>
          </a:xfrm>
          <a:prstGeom prst="rect">
            <a:avLst/>
          </a:prstGeom>
        </p:spPr>
        <p:txBody>
          <a:bodyPr anchorCtr="0" anchor="t" bIns="91425" lIns="91425" spcFirstLastPara="1" rIns="91425" wrap="square" tIns="91425">
            <a:noAutofit/>
          </a:bodyPr>
          <a:lstStyle>
            <a:lvl1pPr lv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501" name="Google Shape;501;p49"/>
          <p:cNvSpPr txBox="1"/>
          <p:nvPr>
            <p:ph idx="4" type="subTitle"/>
          </p:nvPr>
        </p:nvSpPr>
        <p:spPr>
          <a:xfrm>
            <a:off x="977803" y="2285625"/>
            <a:ext cx="2242500" cy="365700"/>
          </a:xfrm>
          <a:prstGeom prst="rect">
            <a:avLst/>
          </a:prstGeom>
        </p:spPr>
        <p:txBody>
          <a:bodyPr anchorCtr="0" anchor="b" bIns="91425" lIns="91425" spcFirstLastPara="1" rIns="91425" wrap="square" tIns="91425">
            <a:noAutofit/>
          </a:bodyPr>
          <a:lstStyle>
            <a:lvl1pPr lvl="0" algn="ctr">
              <a:lnSpc>
                <a:spcPct val="115000"/>
              </a:lnSpc>
              <a:spcBef>
                <a:spcPts val="0"/>
              </a:spcBef>
              <a:spcAft>
                <a:spcPts val="0"/>
              </a:spcAft>
              <a:buSzPts val="2600"/>
              <a:buFont typeface="Figtree Black"/>
              <a:buNone/>
              <a:defRPr sz="1900">
                <a:latin typeface="Figtree Black"/>
                <a:ea typeface="Figtree Black"/>
                <a:cs typeface="Figtree Black"/>
                <a:sym typeface="Figtree Black"/>
              </a:defRPr>
            </a:lvl1pPr>
            <a:lvl2pPr lvl="1"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502" name="Google Shape;502;p49"/>
          <p:cNvSpPr txBox="1"/>
          <p:nvPr>
            <p:ph idx="5" type="subTitle"/>
          </p:nvPr>
        </p:nvSpPr>
        <p:spPr>
          <a:xfrm>
            <a:off x="3450747" y="2285625"/>
            <a:ext cx="2242500" cy="365700"/>
          </a:xfrm>
          <a:prstGeom prst="rect">
            <a:avLst/>
          </a:prstGeom>
        </p:spPr>
        <p:txBody>
          <a:bodyPr anchorCtr="0" anchor="b" bIns="91425" lIns="91425" spcFirstLastPara="1" rIns="91425" wrap="square" tIns="91425">
            <a:noAutofit/>
          </a:bodyPr>
          <a:lstStyle>
            <a:lvl1pPr lvl="0" algn="ctr">
              <a:lnSpc>
                <a:spcPct val="115000"/>
              </a:lnSpc>
              <a:spcBef>
                <a:spcPts val="0"/>
              </a:spcBef>
              <a:spcAft>
                <a:spcPts val="0"/>
              </a:spcAft>
              <a:buSzPts val="2600"/>
              <a:buFont typeface="Figtree Black"/>
              <a:buNone/>
              <a:defRPr sz="1900">
                <a:latin typeface="Figtree Black"/>
                <a:ea typeface="Figtree Black"/>
                <a:cs typeface="Figtree Black"/>
                <a:sym typeface="Figtree Black"/>
              </a:defRPr>
            </a:lvl1pPr>
            <a:lvl2pPr lvl="1"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503" name="Google Shape;503;p49"/>
          <p:cNvSpPr txBox="1"/>
          <p:nvPr>
            <p:ph idx="6" type="subTitle"/>
          </p:nvPr>
        </p:nvSpPr>
        <p:spPr>
          <a:xfrm>
            <a:off x="5923697" y="2285625"/>
            <a:ext cx="2242500" cy="365700"/>
          </a:xfrm>
          <a:prstGeom prst="rect">
            <a:avLst/>
          </a:prstGeom>
        </p:spPr>
        <p:txBody>
          <a:bodyPr anchorCtr="0" anchor="b" bIns="91425" lIns="91425" spcFirstLastPara="1" rIns="91425" wrap="square" tIns="91425">
            <a:noAutofit/>
          </a:bodyPr>
          <a:lstStyle>
            <a:lvl1pPr lvl="0" algn="ctr">
              <a:lnSpc>
                <a:spcPct val="115000"/>
              </a:lnSpc>
              <a:spcBef>
                <a:spcPts val="0"/>
              </a:spcBef>
              <a:spcAft>
                <a:spcPts val="0"/>
              </a:spcAft>
              <a:buSzPts val="2600"/>
              <a:buFont typeface="Figtree Black"/>
              <a:buNone/>
              <a:defRPr sz="1900">
                <a:latin typeface="Figtree Black"/>
                <a:ea typeface="Figtree Black"/>
                <a:cs typeface="Figtree Black"/>
                <a:sym typeface="Figtree Black"/>
              </a:defRPr>
            </a:lvl1pPr>
            <a:lvl2pPr lvl="1"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504" name="Google Shape;504;p49"/>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1">
  <p:cSld name="CUSTOM_6_1">
    <p:spTree>
      <p:nvGrpSpPr>
        <p:cNvPr id="505" name="Shape 505"/>
        <p:cNvGrpSpPr/>
        <p:nvPr/>
      </p:nvGrpSpPr>
      <p:grpSpPr>
        <a:xfrm>
          <a:off x="0" y="0"/>
          <a:ext cx="0" cy="0"/>
          <a:chOff x="0" y="0"/>
          <a:chExt cx="0" cy="0"/>
        </a:xfrm>
      </p:grpSpPr>
      <p:sp>
        <p:nvSpPr>
          <p:cNvPr id="506" name="Google Shape;506;p50"/>
          <p:cNvSpPr/>
          <p:nvPr/>
        </p:nvSpPr>
        <p:spPr>
          <a:xfrm>
            <a:off x="8141975" y="-88657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507" name="Google Shape;507;p50"/>
          <p:cNvGrpSpPr/>
          <p:nvPr/>
        </p:nvGrpSpPr>
        <p:grpSpPr>
          <a:xfrm>
            <a:off x="-725" y="1466925"/>
            <a:ext cx="939900" cy="2326875"/>
            <a:chOff x="-725" y="1466925"/>
            <a:chExt cx="939900" cy="2326875"/>
          </a:xfrm>
        </p:grpSpPr>
        <p:cxnSp>
          <p:nvCxnSpPr>
            <p:cNvPr id="508" name="Google Shape;508;p50"/>
            <p:cNvCxnSpPr/>
            <p:nvPr/>
          </p:nvCxnSpPr>
          <p:spPr>
            <a:xfrm>
              <a:off x="-725" y="1466925"/>
              <a:ext cx="939900" cy="0"/>
            </a:xfrm>
            <a:prstGeom prst="straightConnector1">
              <a:avLst/>
            </a:prstGeom>
            <a:noFill/>
            <a:ln cap="flat" cmpd="sng" w="19050">
              <a:solidFill>
                <a:schemeClr val="dk1"/>
              </a:solidFill>
              <a:prstDash val="solid"/>
              <a:round/>
              <a:headEnd len="med" w="med" type="none"/>
              <a:tailEnd len="med" w="med" type="none"/>
            </a:ln>
          </p:spPr>
        </p:cxnSp>
        <p:cxnSp>
          <p:nvCxnSpPr>
            <p:cNvPr id="509" name="Google Shape;509;p50"/>
            <p:cNvCxnSpPr/>
            <p:nvPr/>
          </p:nvCxnSpPr>
          <p:spPr>
            <a:xfrm>
              <a:off x="-725" y="2668450"/>
              <a:ext cx="939900" cy="0"/>
            </a:xfrm>
            <a:prstGeom prst="straightConnector1">
              <a:avLst/>
            </a:prstGeom>
            <a:noFill/>
            <a:ln cap="flat" cmpd="sng" w="19050">
              <a:solidFill>
                <a:schemeClr val="dk1"/>
              </a:solidFill>
              <a:prstDash val="solid"/>
              <a:round/>
              <a:headEnd len="med" w="med" type="none"/>
              <a:tailEnd len="med" w="med" type="none"/>
            </a:ln>
          </p:spPr>
        </p:cxnSp>
        <p:cxnSp>
          <p:nvCxnSpPr>
            <p:cNvPr id="510" name="Google Shape;510;p50"/>
            <p:cNvCxnSpPr/>
            <p:nvPr/>
          </p:nvCxnSpPr>
          <p:spPr>
            <a:xfrm>
              <a:off x="-725" y="3793800"/>
              <a:ext cx="939900" cy="0"/>
            </a:xfrm>
            <a:prstGeom prst="straightConnector1">
              <a:avLst/>
            </a:prstGeom>
            <a:noFill/>
            <a:ln cap="flat" cmpd="sng" w="19050">
              <a:solidFill>
                <a:schemeClr val="dk1"/>
              </a:solidFill>
              <a:prstDash val="solid"/>
              <a:round/>
              <a:headEnd len="med" w="med" type="none"/>
              <a:tailEnd len="med" w="med" type="none"/>
            </a:ln>
          </p:spPr>
        </p:cxnSp>
      </p:grpSp>
      <p:grpSp>
        <p:nvGrpSpPr>
          <p:cNvPr id="511" name="Google Shape;511;p50"/>
          <p:cNvGrpSpPr/>
          <p:nvPr/>
        </p:nvGrpSpPr>
        <p:grpSpPr>
          <a:xfrm>
            <a:off x="232200" y="232800"/>
            <a:ext cx="8988300" cy="5000100"/>
            <a:chOff x="232200" y="232800"/>
            <a:chExt cx="8988300" cy="5000100"/>
          </a:xfrm>
        </p:grpSpPr>
        <p:sp>
          <p:nvSpPr>
            <p:cNvPr id="512" name="Google Shape;512;p50"/>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513" name="Google Shape;513;p50"/>
            <p:cNvCxnSpPr/>
            <p:nvPr/>
          </p:nvCxnSpPr>
          <p:spPr>
            <a:xfrm rot="10800000">
              <a:off x="8911200" y="232800"/>
              <a:ext cx="309300" cy="0"/>
            </a:xfrm>
            <a:prstGeom prst="straightConnector1">
              <a:avLst/>
            </a:prstGeom>
            <a:noFill/>
            <a:ln cap="flat" cmpd="sng" w="19050">
              <a:solidFill>
                <a:schemeClr val="dk1"/>
              </a:solidFill>
              <a:prstDash val="solid"/>
              <a:round/>
              <a:headEnd len="med" w="med" type="none"/>
              <a:tailEnd len="med" w="med" type="none"/>
            </a:ln>
          </p:spPr>
        </p:cxnSp>
        <p:cxnSp>
          <p:nvCxnSpPr>
            <p:cNvPr id="514" name="Google Shape;514;p50"/>
            <p:cNvCxnSpPr/>
            <p:nvPr/>
          </p:nvCxnSpPr>
          <p:spPr>
            <a:xfrm>
              <a:off x="233525" y="4917300"/>
              <a:ext cx="0" cy="315600"/>
            </a:xfrm>
            <a:prstGeom prst="straightConnector1">
              <a:avLst/>
            </a:prstGeom>
            <a:noFill/>
            <a:ln cap="flat" cmpd="sng" w="19050">
              <a:solidFill>
                <a:schemeClr val="dk1"/>
              </a:solidFill>
              <a:prstDash val="solid"/>
              <a:round/>
              <a:headEnd len="med" w="med" type="none"/>
              <a:tailEnd len="med" w="med" type="none"/>
            </a:ln>
          </p:spPr>
        </p:cxnSp>
      </p:grpSp>
      <p:sp>
        <p:nvSpPr>
          <p:cNvPr id="515" name="Google Shape;515;p50"/>
          <p:cNvSpPr txBox="1"/>
          <p:nvPr>
            <p:ph type="title"/>
          </p:nvPr>
        </p:nvSpPr>
        <p:spPr>
          <a:xfrm>
            <a:off x="713225" y="445025"/>
            <a:ext cx="77109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516" name="Google Shape;516;p50"/>
          <p:cNvSpPr txBox="1"/>
          <p:nvPr>
            <p:ph idx="1" type="subTitle"/>
          </p:nvPr>
        </p:nvSpPr>
        <p:spPr>
          <a:xfrm>
            <a:off x="1731050" y="1640570"/>
            <a:ext cx="6613200" cy="5304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nSpc>
                <a:spcPct val="115000"/>
              </a:lnSpc>
              <a:spcBef>
                <a:spcPts val="0"/>
              </a:spcBef>
              <a:spcAft>
                <a:spcPts val="0"/>
              </a:spcAft>
              <a:buSzPts val="1400"/>
              <a:buNone/>
              <a:defRPr/>
            </a:lvl2pPr>
            <a:lvl3pPr lvl="2">
              <a:lnSpc>
                <a:spcPct val="115000"/>
              </a:lnSpc>
              <a:spcBef>
                <a:spcPts val="0"/>
              </a:spcBef>
              <a:spcAft>
                <a:spcPts val="0"/>
              </a:spcAft>
              <a:buSzPts val="1400"/>
              <a:buNone/>
              <a:defRPr/>
            </a:lvl3pPr>
            <a:lvl4pPr lvl="3">
              <a:lnSpc>
                <a:spcPct val="115000"/>
              </a:lnSpc>
              <a:spcBef>
                <a:spcPts val="0"/>
              </a:spcBef>
              <a:spcAft>
                <a:spcPts val="0"/>
              </a:spcAft>
              <a:buSzPts val="1400"/>
              <a:buNone/>
              <a:defRPr/>
            </a:lvl4pPr>
            <a:lvl5pPr lvl="4">
              <a:lnSpc>
                <a:spcPct val="115000"/>
              </a:lnSpc>
              <a:spcBef>
                <a:spcPts val="0"/>
              </a:spcBef>
              <a:spcAft>
                <a:spcPts val="0"/>
              </a:spcAft>
              <a:buSzPts val="1400"/>
              <a:buNone/>
              <a:defRPr/>
            </a:lvl5pPr>
            <a:lvl6pPr lvl="5">
              <a:lnSpc>
                <a:spcPct val="115000"/>
              </a:lnSpc>
              <a:spcBef>
                <a:spcPts val="0"/>
              </a:spcBef>
              <a:spcAft>
                <a:spcPts val="0"/>
              </a:spcAft>
              <a:buSzPts val="1400"/>
              <a:buNone/>
              <a:defRPr/>
            </a:lvl6pPr>
            <a:lvl7pPr lvl="6">
              <a:lnSpc>
                <a:spcPct val="115000"/>
              </a:lnSpc>
              <a:spcBef>
                <a:spcPts val="0"/>
              </a:spcBef>
              <a:spcAft>
                <a:spcPts val="0"/>
              </a:spcAft>
              <a:buSzPts val="1400"/>
              <a:buNone/>
              <a:defRPr/>
            </a:lvl7pPr>
            <a:lvl8pPr lvl="7">
              <a:lnSpc>
                <a:spcPct val="115000"/>
              </a:lnSpc>
              <a:spcBef>
                <a:spcPts val="0"/>
              </a:spcBef>
              <a:spcAft>
                <a:spcPts val="0"/>
              </a:spcAft>
              <a:buSzPts val="1400"/>
              <a:buNone/>
              <a:defRPr/>
            </a:lvl8pPr>
            <a:lvl9pPr lvl="8">
              <a:lnSpc>
                <a:spcPct val="115000"/>
              </a:lnSpc>
              <a:spcBef>
                <a:spcPts val="0"/>
              </a:spcBef>
              <a:spcAft>
                <a:spcPts val="0"/>
              </a:spcAft>
              <a:buSzPts val="1400"/>
              <a:buNone/>
              <a:defRPr/>
            </a:lvl9pPr>
          </a:lstStyle>
          <a:p/>
        </p:txBody>
      </p:sp>
      <p:sp>
        <p:nvSpPr>
          <p:cNvPr id="517" name="Google Shape;517;p50"/>
          <p:cNvSpPr txBox="1"/>
          <p:nvPr>
            <p:ph idx="2" type="subTitle"/>
          </p:nvPr>
        </p:nvSpPr>
        <p:spPr>
          <a:xfrm>
            <a:off x="1731050" y="2800360"/>
            <a:ext cx="6613200" cy="5277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nSpc>
                <a:spcPct val="115000"/>
              </a:lnSpc>
              <a:spcBef>
                <a:spcPts val="0"/>
              </a:spcBef>
              <a:spcAft>
                <a:spcPts val="0"/>
              </a:spcAft>
              <a:buSzPts val="1400"/>
              <a:buNone/>
              <a:defRPr/>
            </a:lvl2pPr>
            <a:lvl3pPr lvl="2">
              <a:lnSpc>
                <a:spcPct val="115000"/>
              </a:lnSpc>
              <a:spcBef>
                <a:spcPts val="0"/>
              </a:spcBef>
              <a:spcAft>
                <a:spcPts val="0"/>
              </a:spcAft>
              <a:buSzPts val="1400"/>
              <a:buNone/>
              <a:defRPr/>
            </a:lvl3pPr>
            <a:lvl4pPr lvl="3">
              <a:lnSpc>
                <a:spcPct val="115000"/>
              </a:lnSpc>
              <a:spcBef>
                <a:spcPts val="0"/>
              </a:spcBef>
              <a:spcAft>
                <a:spcPts val="0"/>
              </a:spcAft>
              <a:buSzPts val="1400"/>
              <a:buNone/>
              <a:defRPr/>
            </a:lvl4pPr>
            <a:lvl5pPr lvl="4">
              <a:lnSpc>
                <a:spcPct val="115000"/>
              </a:lnSpc>
              <a:spcBef>
                <a:spcPts val="0"/>
              </a:spcBef>
              <a:spcAft>
                <a:spcPts val="0"/>
              </a:spcAft>
              <a:buSzPts val="1400"/>
              <a:buNone/>
              <a:defRPr/>
            </a:lvl5pPr>
            <a:lvl6pPr lvl="5">
              <a:lnSpc>
                <a:spcPct val="115000"/>
              </a:lnSpc>
              <a:spcBef>
                <a:spcPts val="0"/>
              </a:spcBef>
              <a:spcAft>
                <a:spcPts val="0"/>
              </a:spcAft>
              <a:buSzPts val="1400"/>
              <a:buNone/>
              <a:defRPr/>
            </a:lvl6pPr>
            <a:lvl7pPr lvl="6">
              <a:lnSpc>
                <a:spcPct val="115000"/>
              </a:lnSpc>
              <a:spcBef>
                <a:spcPts val="0"/>
              </a:spcBef>
              <a:spcAft>
                <a:spcPts val="0"/>
              </a:spcAft>
              <a:buSzPts val="1400"/>
              <a:buNone/>
              <a:defRPr/>
            </a:lvl7pPr>
            <a:lvl8pPr lvl="7">
              <a:lnSpc>
                <a:spcPct val="115000"/>
              </a:lnSpc>
              <a:spcBef>
                <a:spcPts val="0"/>
              </a:spcBef>
              <a:spcAft>
                <a:spcPts val="0"/>
              </a:spcAft>
              <a:buSzPts val="1400"/>
              <a:buNone/>
              <a:defRPr/>
            </a:lvl8pPr>
            <a:lvl9pPr lvl="8">
              <a:lnSpc>
                <a:spcPct val="115000"/>
              </a:lnSpc>
              <a:spcBef>
                <a:spcPts val="0"/>
              </a:spcBef>
              <a:spcAft>
                <a:spcPts val="0"/>
              </a:spcAft>
              <a:buSzPts val="1400"/>
              <a:buNone/>
              <a:defRPr/>
            </a:lvl9pPr>
          </a:lstStyle>
          <a:p/>
        </p:txBody>
      </p:sp>
      <p:sp>
        <p:nvSpPr>
          <p:cNvPr id="518" name="Google Shape;518;p50"/>
          <p:cNvSpPr txBox="1"/>
          <p:nvPr>
            <p:ph idx="3" type="subTitle"/>
          </p:nvPr>
        </p:nvSpPr>
        <p:spPr>
          <a:xfrm>
            <a:off x="1731050" y="3957450"/>
            <a:ext cx="6613200" cy="5277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nSpc>
                <a:spcPct val="115000"/>
              </a:lnSpc>
              <a:spcBef>
                <a:spcPts val="0"/>
              </a:spcBef>
              <a:spcAft>
                <a:spcPts val="0"/>
              </a:spcAft>
              <a:buSzPts val="1400"/>
              <a:buNone/>
              <a:defRPr/>
            </a:lvl2pPr>
            <a:lvl3pPr lvl="2">
              <a:lnSpc>
                <a:spcPct val="115000"/>
              </a:lnSpc>
              <a:spcBef>
                <a:spcPts val="0"/>
              </a:spcBef>
              <a:spcAft>
                <a:spcPts val="0"/>
              </a:spcAft>
              <a:buSzPts val="1400"/>
              <a:buNone/>
              <a:defRPr/>
            </a:lvl3pPr>
            <a:lvl4pPr lvl="3">
              <a:lnSpc>
                <a:spcPct val="115000"/>
              </a:lnSpc>
              <a:spcBef>
                <a:spcPts val="0"/>
              </a:spcBef>
              <a:spcAft>
                <a:spcPts val="0"/>
              </a:spcAft>
              <a:buSzPts val="1400"/>
              <a:buNone/>
              <a:defRPr/>
            </a:lvl4pPr>
            <a:lvl5pPr lvl="4">
              <a:lnSpc>
                <a:spcPct val="115000"/>
              </a:lnSpc>
              <a:spcBef>
                <a:spcPts val="0"/>
              </a:spcBef>
              <a:spcAft>
                <a:spcPts val="0"/>
              </a:spcAft>
              <a:buSzPts val="1400"/>
              <a:buNone/>
              <a:defRPr/>
            </a:lvl5pPr>
            <a:lvl6pPr lvl="5">
              <a:lnSpc>
                <a:spcPct val="115000"/>
              </a:lnSpc>
              <a:spcBef>
                <a:spcPts val="0"/>
              </a:spcBef>
              <a:spcAft>
                <a:spcPts val="0"/>
              </a:spcAft>
              <a:buSzPts val="1400"/>
              <a:buNone/>
              <a:defRPr/>
            </a:lvl6pPr>
            <a:lvl7pPr lvl="6">
              <a:lnSpc>
                <a:spcPct val="115000"/>
              </a:lnSpc>
              <a:spcBef>
                <a:spcPts val="0"/>
              </a:spcBef>
              <a:spcAft>
                <a:spcPts val="0"/>
              </a:spcAft>
              <a:buSzPts val="1400"/>
              <a:buNone/>
              <a:defRPr/>
            </a:lvl7pPr>
            <a:lvl8pPr lvl="7">
              <a:lnSpc>
                <a:spcPct val="115000"/>
              </a:lnSpc>
              <a:spcBef>
                <a:spcPts val="0"/>
              </a:spcBef>
              <a:spcAft>
                <a:spcPts val="0"/>
              </a:spcAft>
              <a:buSzPts val="1400"/>
              <a:buNone/>
              <a:defRPr/>
            </a:lvl8pPr>
            <a:lvl9pPr lvl="8">
              <a:lnSpc>
                <a:spcPct val="115000"/>
              </a:lnSpc>
              <a:spcBef>
                <a:spcPts val="0"/>
              </a:spcBef>
              <a:spcAft>
                <a:spcPts val="0"/>
              </a:spcAft>
              <a:buSzPts val="1400"/>
              <a:buNone/>
              <a:defRPr/>
            </a:lvl9pPr>
          </a:lstStyle>
          <a:p/>
        </p:txBody>
      </p:sp>
      <p:sp>
        <p:nvSpPr>
          <p:cNvPr id="519" name="Google Shape;519;p50"/>
          <p:cNvSpPr txBox="1"/>
          <p:nvPr>
            <p:ph idx="4" type="subTitle"/>
          </p:nvPr>
        </p:nvSpPr>
        <p:spPr>
          <a:xfrm>
            <a:off x="1731050" y="1241275"/>
            <a:ext cx="6613200" cy="530400"/>
          </a:xfrm>
          <a:prstGeom prst="rect">
            <a:avLst/>
          </a:prstGeom>
        </p:spPr>
        <p:txBody>
          <a:bodyPr anchorCtr="0" anchor="b" bIns="91425" lIns="91425" spcFirstLastPara="1" rIns="91425" wrap="square" tIns="91425">
            <a:noAutofit/>
          </a:bodyPr>
          <a:lstStyle>
            <a:lvl1pPr lvl="0">
              <a:lnSpc>
                <a:spcPct val="115000"/>
              </a:lnSpc>
              <a:spcBef>
                <a:spcPts val="0"/>
              </a:spcBef>
              <a:spcAft>
                <a:spcPts val="0"/>
              </a:spcAft>
              <a:buSzPts val="2400"/>
              <a:buFont typeface="Figtree Black"/>
              <a:buNone/>
              <a:defRPr sz="1900">
                <a:latin typeface="Figtree Black"/>
                <a:ea typeface="Figtree Black"/>
                <a:cs typeface="Figtree Black"/>
                <a:sym typeface="Figtree Black"/>
              </a:defRPr>
            </a:lvl1pPr>
            <a:lvl2pPr lvl="1">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520" name="Google Shape;520;p50"/>
          <p:cNvSpPr txBox="1"/>
          <p:nvPr>
            <p:ph idx="5" type="subTitle"/>
          </p:nvPr>
        </p:nvSpPr>
        <p:spPr>
          <a:xfrm>
            <a:off x="1731050" y="2395400"/>
            <a:ext cx="6613200" cy="527700"/>
          </a:xfrm>
          <a:prstGeom prst="rect">
            <a:avLst/>
          </a:prstGeom>
        </p:spPr>
        <p:txBody>
          <a:bodyPr anchorCtr="0" anchor="b" bIns="91425" lIns="91425" spcFirstLastPara="1" rIns="91425" wrap="square" tIns="91425">
            <a:noAutofit/>
          </a:bodyPr>
          <a:lstStyle>
            <a:lvl1pPr lvl="0">
              <a:spcBef>
                <a:spcPts val="0"/>
              </a:spcBef>
              <a:spcAft>
                <a:spcPts val="0"/>
              </a:spcAft>
              <a:buSzPts val="2400"/>
              <a:buFont typeface="Figtree Black"/>
              <a:buNone/>
              <a:defRPr sz="1900">
                <a:latin typeface="Figtree Black"/>
                <a:ea typeface="Figtree Black"/>
                <a:cs typeface="Figtree Black"/>
                <a:sym typeface="Figtree Black"/>
              </a:defRPr>
            </a:lvl1pPr>
            <a:lvl2pPr lvl="1">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521" name="Google Shape;521;p50"/>
          <p:cNvSpPr txBox="1"/>
          <p:nvPr>
            <p:ph idx="6" type="subTitle"/>
          </p:nvPr>
        </p:nvSpPr>
        <p:spPr>
          <a:xfrm>
            <a:off x="1731050" y="3546826"/>
            <a:ext cx="6613200" cy="527700"/>
          </a:xfrm>
          <a:prstGeom prst="rect">
            <a:avLst/>
          </a:prstGeom>
        </p:spPr>
        <p:txBody>
          <a:bodyPr anchorCtr="0" anchor="b" bIns="91425" lIns="91425" spcFirstLastPara="1" rIns="91425" wrap="square" tIns="91425">
            <a:noAutofit/>
          </a:bodyPr>
          <a:lstStyle>
            <a:lvl1pPr lvl="0">
              <a:spcBef>
                <a:spcPts val="0"/>
              </a:spcBef>
              <a:spcAft>
                <a:spcPts val="0"/>
              </a:spcAft>
              <a:buSzPts val="2400"/>
              <a:buFont typeface="Figtree Black"/>
              <a:buNone/>
              <a:defRPr sz="1900">
                <a:latin typeface="Figtree Black"/>
                <a:ea typeface="Figtree Black"/>
                <a:cs typeface="Figtree Black"/>
                <a:sym typeface="Figtree Black"/>
              </a:defRPr>
            </a:lvl1pPr>
            <a:lvl2pPr lvl="1">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522" name="Google Shape;522;p50"/>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2">
  <p:cSld name="CUSTOM_6_1_1">
    <p:spTree>
      <p:nvGrpSpPr>
        <p:cNvPr id="523" name="Shape 523"/>
        <p:cNvGrpSpPr/>
        <p:nvPr/>
      </p:nvGrpSpPr>
      <p:grpSpPr>
        <a:xfrm>
          <a:off x="0" y="0"/>
          <a:ext cx="0" cy="0"/>
          <a:chOff x="0" y="0"/>
          <a:chExt cx="0" cy="0"/>
        </a:xfrm>
      </p:grpSpPr>
      <p:sp>
        <p:nvSpPr>
          <p:cNvPr id="524" name="Google Shape;524;p51"/>
          <p:cNvSpPr/>
          <p:nvPr/>
        </p:nvSpPr>
        <p:spPr>
          <a:xfrm>
            <a:off x="8240650" y="-9265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525" name="Google Shape;525;p51"/>
          <p:cNvGrpSpPr/>
          <p:nvPr/>
        </p:nvGrpSpPr>
        <p:grpSpPr>
          <a:xfrm>
            <a:off x="232200" y="-60100"/>
            <a:ext cx="9070200" cy="4977400"/>
            <a:chOff x="232200" y="-60100"/>
            <a:chExt cx="9070200" cy="4977400"/>
          </a:xfrm>
        </p:grpSpPr>
        <p:sp>
          <p:nvSpPr>
            <p:cNvPr id="526" name="Google Shape;526;p51"/>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527" name="Google Shape;527;p51"/>
            <p:cNvCxnSpPr/>
            <p:nvPr/>
          </p:nvCxnSpPr>
          <p:spPr>
            <a:xfrm rot="10800000">
              <a:off x="232200" y="-60100"/>
              <a:ext cx="0" cy="296700"/>
            </a:xfrm>
            <a:prstGeom prst="straightConnector1">
              <a:avLst/>
            </a:prstGeom>
            <a:noFill/>
            <a:ln cap="flat" cmpd="sng" w="19050">
              <a:solidFill>
                <a:schemeClr val="dk1"/>
              </a:solidFill>
              <a:prstDash val="solid"/>
              <a:round/>
              <a:headEnd len="med" w="med" type="none"/>
              <a:tailEnd len="med" w="med" type="none"/>
            </a:ln>
          </p:spPr>
        </p:cxnSp>
        <p:cxnSp>
          <p:nvCxnSpPr>
            <p:cNvPr id="528" name="Google Shape;528;p51"/>
            <p:cNvCxnSpPr/>
            <p:nvPr/>
          </p:nvCxnSpPr>
          <p:spPr>
            <a:xfrm>
              <a:off x="8904900" y="4917300"/>
              <a:ext cx="397500" cy="0"/>
            </a:xfrm>
            <a:prstGeom prst="straightConnector1">
              <a:avLst/>
            </a:prstGeom>
            <a:noFill/>
            <a:ln cap="flat" cmpd="sng" w="19050">
              <a:solidFill>
                <a:schemeClr val="dk1"/>
              </a:solidFill>
              <a:prstDash val="solid"/>
              <a:round/>
              <a:headEnd len="med" w="med" type="none"/>
              <a:tailEnd len="med" w="med" type="none"/>
            </a:ln>
          </p:spPr>
        </p:cxnSp>
      </p:grpSp>
      <p:sp>
        <p:nvSpPr>
          <p:cNvPr id="529" name="Google Shape;529;p51"/>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sz="2800"/>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530" name="Google Shape;530;p51"/>
          <p:cNvSpPr txBox="1"/>
          <p:nvPr>
            <p:ph idx="1" type="subTitle"/>
          </p:nvPr>
        </p:nvSpPr>
        <p:spPr>
          <a:xfrm>
            <a:off x="2032350" y="1565625"/>
            <a:ext cx="4876800" cy="5277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nSpc>
                <a:spcPct val="115000"/>
              </a:lnSpc>
              <a:spcBef>
                <a:spcPts val="0"/>
              </a:spcBef>
              <a:spcAft>
                <a:spcPts val="0"/>
              </a:spcAft>
              <a:buSzPts val="1400"/>
              <a:buNone/>
              <a:defRPr/>
            </a:lvl2pPr>
            <a:lvl3pPr lvl="2">
              <a:lnSpc>
                <a:spcPct val="115000"/>
              </a:lnSpc>
              <a:spcBef>
                <a:spcPts val="0"/>
              </a:spcBef>
              <a:spcAft>
                <a:spcPts val="0"/>
              </a:spcAft>
              <a:buSzPts val="1400"/>
              <a:buNone/>
              <a:defRPr/>
            </a:lvl3pPr>
            <a:lvl4pPr lvl="3">
              <a:lnSpc>
                <a:spcPct val="115000"/>
              </a:lnSpc>
              <a:spcBef>
                <a:spcPts val="0"/>
              </a:spcBef>
              <a:spcAft>
                <a:spcPts val="0"/>
              </a:spcAft>
              <a:buSzPts val="1400"/>
              <a:buNone/>
              <a:defRPr/>
            </a:lvl4pPr>
            <a:lvl5pPr lvl="4">
              <a:lnSpc>
                <a:spcPct val="115000"/>
              </a:lnSpc>
              <a:spcBef>
                <a:spcPts val="0"/>
              </a:spcBef>
              <a:spcAft>
                <a:spcPts val="0"/>
              </a:spcAft>
              <a:buSzPts val="1400"/>
              <a:buNone/>
              <a:defRPr/>
            </a:lvl5pPr>
            <a:lvl6pPr lvl="5">
              <a:lnSpc>
                <a:spcPct val="115000"/>
              </a:lnSpc>
              <a:spcBef>
                <a:spcPts val="0"/>
              </a:spcBef>
              <a:spcAft>
                <a:spcPts val="0"/>
              </a:spcAft>
              <a:buSzPts val="1400"/>
              <a:buNone/>
              <a:defRPr/>
            </a:lvl6pPr>
            <a:lvl7pPr lvl="6">
              <a:lnSpc>
                <a:spcPct val="115000"/>
              </a:lnSpc>
              <a:spcBef>
                <a:spcPts val="0"/>
              </a:spcBef>
              <a:spcAft>
                <a:spcPts val="0"/>
              </a:spcAft>
              <a:buSzPts val="1400"/>
              <a:buNone/>
              <a:defRPr/>
            </a:lvl7pPr>
            <a:lvl8pPr lvl="7">
              <a:lnSpc>
                <a:spcPct val="115000"/>
              </a:lnSpc>
              <a:spcBef>
                <a:spcPts val="0"/>
              </a:spcBef>
              <a:spcAft>
                <a:spcPts val="0"/>
              </a:spcAft>
              <a:buSzPts val="1400"/>
              <a:buNone/>
              <a:defRPr/>
            </a:lvl8pPr>
            <a:lvl9pPr lvl="8">
              <a:lnSpc>
                <a:spcPct val="115000"/>
              </a:lnSpc>
              <a:spcBef>
                <a:spcPts val="0"/>
              </a:spcBef>
              <a:spcAft>
                <a:spcPts val="0"/>
              </a:spcAft>
              <a:buSzPts val="1400"/>
              <a:buNone/>
              <a:defRPr/>
            </a:lvl9pPr>
          </a:lstStyle>
          <a:p/>
        </p:txBody>
      </p:sp>
      <p:sp>
        <p:nvSpPr>
          <p:cNvPr id="531" name="Google Shape;531;p51"/>
          <p:cNvSpPr txBox="1"/>
          <p:nvPr>
            <p:ph idx="2" type="subTitle"/>
          </p:nvPr>
        </p:nvSpPr>
        <p:spPr>
          <a:xfrm>
            <a:off x="2641957" y="2723563"/>
            <a:ext cx="4876800" cy="5277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nSpc>
                <a:spcPct val="115000"/>
              </a:lnSpc>
              <a:spcBef>
                <a:spcPts val="0"/>
              </a:spcBef>
              <a:spcAft>
                <a:spcPts val="0"/>
              </a:spcAft>
              <a:buSzPts val="1400"/>
              <a:buNone/>
              <a:defRPr/>
            </a:lvl2pPr>
            <a:lvl3pPr lvl="2">
              <a:lnSpc>
                <a:spcPct val="115000"/>
              </a:lnSpc>
              <a:spcBef>
                <a:spcPts val="0"/>
              </a:spcBef>
              <a:spcAft>
                <a:spcPts val="0"/>
              </a:spcAft>
              <a:buSzPts val="1400"/>
              <a:buNone/>
              <a:defRPr/>
            </a:lvl3pPr>
            <a:lvl4pPr lvl="3">
              <a:lnSpc>
                <a:spcPct val="115000"/>
              </a:lnSpc>
              <a:spcBef>
                <a:spcPts val="0"/>
              </a:spcBef>
              <a:spcAft>
                <a:spcPts val="0"/>
              </a:spcAft>
              <a:buSzPts val="1400"/>
              <a:buNone/>
              <a:defRPr/>
            </a:lvl4pPr>
            <a:lvl5pPr lvl="4">
              <a:lnSpc>
                <a:spcPct val="115000"/>
              </a:lnSpc>
              <a:spcBef>
                <a:spcPts val="0"/>
              </a:spcBef>
              <a:spcAft>
                <a:spcPts val="0"/>
              </a:spcAft>
              <a:buSzPts val="1400"/>
              <a:buNone/>
              <a:defRPr/>
            </a:lvl5pPr>
            <a:lvl6pPr lvl="5">
              <a:lnSpc>
                <a:spcPct val="115000"/>
              </a:lnSpc>
              <a:spcBef>
                <a:spcPts val="0"/>
              </a:spcBef>
              <a:spcAft>
                <a:spcPts val="0"/>
              </a:spcAft>
              <a:buSzPts val="1400"/>
              <a:buNone/>
              <a:defRPr/>
            </a:lvl6pPr>
            <a:lvl7pPr lvl="6">
              <a:lnSpc>
                <a:spcPct val="115000"/>
              </a:lnSpc>
              <a:spcBef>
                <a:spcPts val="0"/>
              </a:spcBef>
              <a:spcAft>
                <a:spcPts val="0"/>
              </a:spcAft>
              <a:buSzPts val="1400"/>
              <a:buNone/>
              <a:defRPr/>
            </a:lvl7pPr>
            <a:lvl8pPr lvl="7">
              <a:lnSpc>
                <a:spcPct val="115000"/>
              </a:lnSpc>
              <a:spcBef>
                <a:spcPts val="0"/>
              </a:spcBef>
              <a:spcAft>
                <a:spcPts val="0"/>
              </a:spcAft>
              <a:buSzPts val="1400"/>
              <a:buNone/>
              <a:defRPr/>
            </a:lvl8pPr>
            <a:lvl9pPr lvl="8">
              <a:lnSpc>
                <a:spcPct val="115000"/>
              </a:lnSpc>
              <a:spcBef>
                <a:spcPts val="0"/>
              </a:spcBef>
              <a:spcAft>
                <a:spcPts val="0"/>
              </a:spcAft>
              <a:buSzPts val="1400"/>
              <a:buNone/>
              <a:defRPr/>
            </a:lvl9pPr>
          </a:lstStyle>
          <a:p/>
        </p:txBody>
      </p:sp>
      <p:sp>
        <p:nvSpPr>
          <p:cNvPr id="532" name="Google Shape;532;p51"/>
          <p:cNvSpPr txBox="1"/>
          <p:nvPr>
            <p:ph idx="3" type="subTitle"/>
          </p:nvPr>
        </p:nvSpPr>
        <p:spPr>
          <a:xfrm>
            <a:off x="3251557" y="3881500"/>
            <a:ext cx="4876800" cy="5277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nSpc>
                <a:spcPct val="115000"/>
              </a:lnSpc>
              <a:spcBef>
                <a:spcPts val="0"/>
              </a:spcBef>
              <a:spcAft>
                <a:spcPts val="0"/>
              </a:spcAft>
              <a:buSzPts val="1400"/>
              <a:buNone/>
              <a:defRPr/>
            </a:lvl2pPr>
            <a:lvl3pPr lvl="2">
              <a:lnSpc>
                <a:spcPct val="115000"/>
              </a:lnSpc>
              <a:spcBef>
                <a:spcPts val="0"/>
              </a:spcBef>
              <a:spcAft>
                <a:spcPts val="0"/>
              </a:spcAft>
              <a:buSzPts val="1400"/>
              <a:buNone/>
              <a:defRPr/>
            </a:lvl3pPr>
            <a:lvl4pPr lvl="3">
              <a:lnSpc>
                <a:spcPct val="115000"/>
              </a:lnSpc>
              <a:spcBef>
                <a:spcPts val="0"/>
              </a:spcBef>
              <a:spcAft>
                <a:spcPts val="0"/>
              </a:spcAft>
              <a:buSzPts val="1400"/>
              <a:buNone/>
              <a:defRPr/>
            </a:lvl4pPr>
            <a:lvl5pPr lvl="4">
              <a:lnSpc>
                <a:spcPct val="115000"/>
              </a:lnSpc>
              <a:spcBef>
                <a:spcPts val="0"/>
              </a:spcBef>
              <a:spcAft>
                <a:spcPts val="0"/>
              </a:spcAft>
              <a:buSzPts val="1400"/>
              <a:buNone/>
              <a:defRPr/>
            </a:lvl5pPr>
            <a:lvl6pPr lvl="5">
              <a:lnSpc>
                <a:spcPct val="115000"/>
              </a:lnSpc>
              <a:spcBef>
                <a:spcPts val="0"/>
              </a:spcBef>
              <a:spcAft>
                <a:spcPts val="0"/>
              </a:spcAft>
              <a:buSzPts val="1400"/>
              <a:buNone/>
              <a:defRPr/>
            </a:lvl6pPr>
            <a:lvl7pPr lvl="6">
              <a:lnSpc>
                <a:spcPct val="115000"/>
              </a:lnSpc>
              <a:spcBef>
                <a:spcPts val="0"/>
              </a:spcBef>
              <a:spcAft>
                <a:spcPts val="0"/>
              </a:spcAft>
              <a:buSzPts val="1400"/>
              <a:buNone/>
              <a:defRPr/>
            </a:lvl7pPr>
            <a:lvl8pPr lvl="7">
              <a:lnSpc>
                <a:spcPct val="115000"/>
              </a:lnSpc>
              <a:spcBef>
                <a:spcPts val="0"/>
              </a:spcBef>
              <a:spcAft>
                <a:spcPts val="0"/>
              </a:spcAft>
              <a:buSzPts val="1400"/>
              <a:buNone/>
              <a:defRPr/>
            </a:lvl8pPr>
            <a:lvl9pPr lvl="8">
              <a:lnSpc>
                <a:spcPct val="115000"/>
              </a:lnSpc>
              <a:spcBef>
                <a:spcPts val="0"/>
              </a:spcBef>
              <a:spcAft>
                <a:spcPts val="0"/>
              </a:spcAft>
              <a:buSzPts val="1400"/>
              <a:buNone/>
              <a:defRPr/>
            </a:lvl9pPr>
          </a:lstStyle>
          <a:p/>
        </p:txBody>
      </p:sp>
      <p:sp>
        <p:nvSpPr>
          <p:cNvPr id="533" name="Google Shape;533;p51"/>
          <p:cNvSpPr txBox="1"/>
          <p:nvPr>
            <p:ph idx="4" type="subTitle"/>
          </p:nvPr>
        </p:nvSpPr>
        <p:spPr>
          <a:xfrm>
            <a:off x="2032350" y="1253625"/>
            <a:ext cx="4876800" cy="427500"/>
          </a:xfrm>
          <a:prstGeom prst="rect">
            <a:avLst/>
          </a:prstGeom>
        </p:spPr>
        <p:txBody>
          <a:bodyPr anchorCtr="0" anchor="b" bIns="91425" lIns="91425" spcFirstLastPara="1" rIns="91425" wrap="square" tIns="91425">
            <a:noAutofit/>
          </a:bodyPr>
          <a:lstStyle>
            <a:lvl1pPr lvl="0">
              <a:lnSpc>
                <a:spcPct val="115000"/>
              </a:lnSpc>
              <a:spcBef>
                <a:spcPts val="0"/>
              </a:spcBef>
              <a:spcAft>
                <a:spcPts val="0"/>
              </a:spcAft>
              <a:buSzPts val="2600"/>
              <a:buFont typeface="Figtree Black"/>
              <a:buNone/>
              <a:defRPr sz="1900">
                <a:latin typeface="Figtree Black"/>
                <a:ea typeface="Figtree Black"/>
                <a:cs typeface="Figtree Black"/>
                <a:sym typeface="Figtree Black"/>
              </a:defRPr>
            </a:lvl1pPr>
            <a:lvl2pPr lvl="1">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534" name="Google Shape;534;p51"/>
          <p:cNvSpPr txBox="1"/>
          <p:nvPr>
            <p:ph idx="5" type="subTitle"/>
          </p:nvPr>
        </p:nvSpPr>
        <p:spPr>
          <a:xfrm>
            <a:off x="2641950" y="2412275"/>
            <a:ext cx="4876800" cy="427500"/>
          </a:xfrm>
          <a:prstGeom prst="rect">
            <a:avLst/>
          </a:prstGeom>
        </p:spPr>
        <p:txBody>
          <a:bodyPr anchorCtr="0" anchor="b" bIns="91425" lIns="91425" spcFirstLastPara="1" rIns="91425" wrap="square" tIns="91425">
            <a:noAutofit/>
          </a:bodyPr>
          <a:lstStyle>
            <a:lvl1pPr lvl="0">
              <a:spcBef>
                <a:spcPts val="0"/>
              </a:spcBef>
              <a:spcAft>
                <a:spcPts val="0"/>
              </a:spcAft>
              <a:buSzPts val="2600"/>
              <a:buFont typeface="Figtree Black"/>
              <a:buNone/>
              <a:defRPr sz="1900">
                <a:latin typeface="Figtree Black"/>
                <a:ea typeface="Figtree Black"/>
                <a:cs typeface="Figtree Black"/>
                <a:sym typeface="Figtree Black"/>
              </a:defRPr>
            </a:lvl1pPr>
            <a:lvl2pPr lvl="1">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535" name="Google Shape;535;p51"/>
          <p:cNvSpPr txBox="1"/>
          <p:nvPr>
            <p:ph idx="6" type="subTitle"/>
          </p:nvPr>
        </p:nvSpPr>
        <p:spPr>
          <a:xfrm>
            <a:off x="3251550" y="3570925"/>
            <a:ext cx="4876800" cy="427500"/>
          </a:xfrm>
          <a:prstGeom prst="rect">
            <a:avLst/>
          </a:prstGeom>
        </p:spPr>
        <p:txBody>
          <a:bodyPr anchorCtr="0" anchor="b" bIns="91425" lIns="91425" spcFirstLastPara="1" rIns="91425" wrap="square" tIns="91425">
            <a:noAutofit/>
          </a:bodyPr>
          <a:lstStyle>
            <a:lvl1pPr lvl="0">
              <a:spcBef>
                <a:spcPts val="0"/>
              </a:spcBef>
              <a:spcAft>
                <a:spcPts val="0"/>
              </a:spcAft>
              <a:buSzPts val="2600"/>
              <a:buFont typeface="Figtree Black"/>
              <a:buNone/>
              <a:defRPr sz="1900">
                <a:latin typeface="Figtree Black"/>
                <a:ea typeface="Figtree Black"/>
                <a:cs typeface="Figtree Black"/>
                <a:sym typeface="Figtree Black"/>
              </a:defRPr>
            </a:lvl1pPr>
            <a:lvl2pPr lvl="1">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536" name="Google Shape;536;p51"/>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6"/>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51" name="Google Shape;51;p6"/>
          <p:cNvGrpSpPr/>
          <p:nvPr/>
        </p:nvGrpSpPr>
        <p:grpSpPr>
          <a:xfrm>
            <a:off x="232200" y="-49400"/>
            <a:ext cx="8679000" cy="5250800"/>
            <a:chOff x="232200" y="-49400"/>
            <a:chExt cx="8679000" cy="5250800"/>
          </a:xfrm>
        </p:grpSpPr>
        <p:grpSp>
          <p:nvGrpSpPr>
            <p:cNvPr id="52" name="Google Shape;52;p6"/>
            <p:cNvGrpSpPr/>
            <p:nvPr/>
          </p:nvGrpSpPr>
          <p:grpSpPr>
            <a:xfrm>
              <a:off x="232200" y="-49400"/>
              <a:ext cx="8679000" cy="5250800"/>
              <a:chOff x="232200" y="-49400"/>
              <a:chExt cx="8679000" cy="5250800"/>
            </a:xfrm>
          </p:grpSpPr>
          <p:sp>
            <p:nvSpPr>
              <p:cNvPr id="53" name="Google Shape;53;p6"/>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54" name="Google Shape;54;p6"/>
              <p:cNvCxnSpPr/>
              <p:nvPr/>
            </p:nvCxnSpPr>
            <p:spPr>
              <a:xfrm rot="10800000">
                <a:off x="8911200" y="-49400"/>
                <a:ext cx="0" cy="284100"/>
              </a:xfrm>
              <a:prstGeom prst="straightConnector1">
                <a:avLst/>
              </a:prstGeom>
              <a:noFill/>
              <a:ln cap="flat" cmpd="sng" w="19050">
                <a:solidFill>
                  <a:schemeClr val="dk1"/>
                </a:solidFill>
                <a:prstDash val="solid"/>
                <a:round/>
                <a:headEnd len="med" w="med" type="none"/>
                <a:tailEnd len="med" w="med" type="none"/>
              </a:ln>
            </p:spPr>
          </p:cxnSp>
          <p:cxnSp>
            <p:nvCxnSpPr>
              <p:cNvPr id="55" name="Google Shape;55;p6"/>
              <p:cNvCxnSpPr/>
              <p:nvPr/>
            </p:nvCxnSpPr>
            <p:spPr>
              <a:xfrm rot="10800000">
                <a:off x="232200" y="4917300"/>
                <a:ext cx="0" cy="284100"/>
              </a:xfrm>
              <a:prstGeom prst="straightConnector1">
                <a:avLst/>
              </a:prstGeom>
              <a:noFill/>
              <a:ln cap="flat" cmpd="sng" w="19050">
                <a:solidFill>
                  <a:schemeClr val="dk1"/>
                </a:solidFill>
                <a:prstDash val="solid"/>
                <a:round/>
                <a:headEnd len="med" w="med" type="none"/>
                <a:tailEnd len="med" w="med" type="none"/>
              </a:ln>
            </p:spPr>
          </p:cxnSp>
        </p:grpSp>
        <p:sp>
          <p:nvSpPr>
            <p:cNvPr id="56" name="Google Shape;56;p6"/>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7" name="Google Shape;57;p6"/>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58" name="Google Shape;58;p6"/>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four columns">
  <p:cSld name="CUSTOM_5">
    <p:spTree>
      <p:nvGrpSpPr>
        <p:cNvPr id="537" name="Shape 537"/>
        <p:cNvGrpSpPr/>
        <p:nvPr/>
      </p:nvGrpSpPr>
      <p:grpSpPr>
        <a:xfrm>
          <a:off x="0" y="0"/>
          <a:ext cx="0" cy="0"/>
          <a:chOff x="0" y="0"/>
          <a:chExt cx="0" cy="0"/>
        </a:xfrm>
      </p:grpSpPr>
      <p:sp>
        <p:nvSpPr>
          <p:cNvPr id="538" name="Google Shape;538;p52"/>
          <p:cNvSpPr/>
          <p:nvPr/>
        </p:nvSpPr>
        <p:spPr>
          <a:xfrm>
            <a:off x="8141975" y="-88657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539" name="Google Shape;539;p52"/>
          <p:cNvGrpSpPr/>
          <p:nvPr/>
        </p:nvGrpSpPr>
        <p:grpSpPr>
          <a:xfrm>
            <a:off x="-19050" y="232800"/>
            <a:ext cx="9189150" cy="4684500"/>
            <a:chOff x="-19050" y="232800"/>
            <a:chExt cx="9189150" cy="4684500"/>
          </a:xfrm>
        </p:grpSpPr>
        <p:sp>
          <p:nvSpPr>
            <p:cNvPr id="540" name="Google Shape;540;p52"/>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541" name="Google Shape;541;p52"/>
            <p:cNvCxnSpPr/>
            <p:nvPr/>
          </p:nvCxnSpPr>
          <p:spPr>
            <a:xfrm rot="10800000">
              <a:off x="-1905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542" name="Google Shape;542;p52"/>
            <p:cNvCxnSpPr/>
            <p:nvPr/>
          </p:nvCxnSpPr>
          <p:spPr>
            <a:xfrm rot="10800000">
              <a:off x="8911200" y="4917300"/>
              <a:ext cx="258900" cy="0"/>
            </a:xfrm>
            <a:prstGeom prst="straightConnector1">
              <a:avLst/>
            </a:prstGeom>
            <a:noFill/>
            <a:ln cap="flat" cmpd="sng" w="19050">
              <a:solidFill>
                <a:schemeClr val="dk1"/>
              </a:solidFill>
              <a:prstDash val="solid"/>
              <a:round/>
              <a:headEnd len="med" w="med" type="none"/>
              <a:tailEnd len="med" w="med" type="none"/>
            </a:ln>
          </p:spPr>
        </p:cxnSp>
      </p:grpSp>
      <p:sp>
        <p:nvSpPr>
          <p:cNvPr id="543" name="Google Shape;543;p52"/>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544" name="Google Shape;544;p52"/>
          <p:cNvSpPr txBox="1"/>
          <p:nvPr>
            <p:ph idx="1" type="subTitle"/>
          </p:nvPr>
        </p:nvSpPr>
        <p:spPr>
          <a:xfrm>
            <a:off x="1762571" y="1752725"/>
            <a:ext cx="2687400" cy="9111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545" name="Google Shape;545;p52"/>
          <p:cNvSpPr txBox="1"/>
          <p:nvPr>
            <p:ph idx="2" type="subTitle"/>
          </p:nvPr>
        </p:nvSpPr>
        <p:spPr>
          <a:xfrm>
            <a:off x="5132667" y="1752725"/>
            <a:ext cx="2687400" cy="9111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546" name="Google Shape;546;p52"/>
          <p:cNvSpPr txBox="1"/>
          <p:nvPr>
            <p:ph idx="3" type="subTitle"/>
          </p:nvPr>
        </p:nvSpPr>
        <p:spPr>
          <a:xfrm>
            <a:off x="1762571" y="3336725"/>
            <a:ext cx="2687400" cy="9111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547" name="Google Shape;547;p52"/>
          <p:cNvSpPr txBox="1"/>
          <p:nvPr>
            <p:ph idx="4" type="subTitle"/>
          </p:nvPr>
        </p:nvSpPr>
        <p:spPr>
          <a:xfrm>
            <a:off x="5132667" y="3336725"/>
            <a:ext cx="2687400" cy="9111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548" name="Google Shape;548;p52"/>
          <p:cNvSpPr txBox="1"/>
          <p:nvPr>
            <p:ph idx="5" type="subTitle"/>
          </p:nvPr>
        </p:nvSpPr>
        <p:spPr>
          <a:xfrm>
            <a:off x="1762571" y="1524200"/>
            <a:ext cx="2687400" cy="354900"/>
          </a:xfrm>
          <a:prstGeom prst="rect">
            <a:avLst/>
          </a:prstGeom>
        </p:spPr>
        <p:txBody>
          <a:bodyPr anchorCtr="0" anchor="b" bIns="91425" lIns="91425" spcFirstLastPara="1" rIns="91425" wrap="square" tIns="91425">
            <a:noAutofit/>
          </a:bodyPr>
          <a:lstStyle>
            <a:lvl1pPr lvl="0">
              <a:lnSpc>
                <a:spcPct val="115000"/>
              </a:lnSpc>
              <a:spcBef>
                <a:spcPts val="0"/>
              </a:spcBef>
              <a:spcAft>
                <a:spcPts val="0"/>
              </a:spcAft>
              <a:buSzPts val="2400"/>
              <a:buFont typeface="Figtree Black"/>
              <a:buNone/>
              <a:defRPr sz="1900">
                <a:latin typeface="Figtree Black"/>
                <a:ea typeface="Figtree Black"/>
                <a:cs typeface="Figtree Black"/>
                <a:sym typeface="Figtree Black"/>
              </a:defRPr>
            </a:lvl1pPr>
            <a:lvl2pPr lvl="1"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549" name="Google Shape;549;p52"/>
          <p:cNvSpPr txBox="1"/>
          <p:nvPr>
            <p:ph idx="6" type="subTitle"/>
          </p:nvPr>
        </p:nvSpPr>
        <p:spPr>
          <a:xfrm>
            <a:off x="5132667" y="1524200"/>
            <a:ext cx="2687400" cy="354900"/>
          </a:xfrm>
          <a:prstGeom prst="rect">
            <a:avLst/>
          </a:prstGeom>
        </p:spPr>
        <p:txBody>
          <a:bodyPr anchorCtr="0" anchor="b" bIns="91425" lIns="91425" spcFirstLastPara="1" rIns="91425" wrap="square" tIns="91425">
            <a:noAutofit/>
          </a:bodyPr>
          <a:lstStyle>
            <a:lvl1pPr lvl="0">
              <a:lnSpc>
                <a:spcPct val="115000"/>
              </a:lnSpc>
              <a:spcBef>
                <a:spcPts val="0"/>
              </a:spcBef>
              <a:spcAft>
                <a:spcPts val="0"/>
              </a:spcAft>
              <a:buSzPts val="2400"/>
              <a:buFont typeface="Figtree Black"/>
              <a:buNone/>
              <a:defRPr sz="1900">
                <a:latin typeface="Figtree Black"/>
                <a:ea typeface="Figtree Black"/>
                <a:cs typeface="Figtree Black"/>
                <a:sym typeface="Figtree Black"/>
              </a:defRPr>
            </a:lvl1pPr>
            <a:lvl2pPr lvl="1"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550" name="Google Shape;550;p52"/>
          <p:cNvSpPr txBox="1"/>
          <p:nvPr>
            <p:ph idx="7" type="subTitle"/>
          </p:nvPr>
        </p:nvSpPr>
        <p:spPr>
          <a:xfrm>
            <a:off x="1762571" y="3091838"/>
            <a:ext cx="2687400" cy="354900"/>
          </a:xfrm>
          <a:prstGeom prst="rect">
            <a:avLst/>
          </a:prstGeom>
        </p:spPr>
        <p:txBody>
          <a:bodyPr anchorCtr="0" anchor="b" bIns="91425" lIns="91425" spcFirstLastPara="1" rIns="91425" wrap="square" tIns="91425">
            <a:noAutofit/>
          </a:bodyPr>
          <a:lstStyle>
            <a:lvl1pPr lvl="0">
              <a:spcBef>
                <a:spcPts val="0"/>
              </a:spcBef>
              <a:spcAft>
                <a:spcPts val="0"/>
              </a:spcAft>
              <a:buSzPts val="2400"/>
              <a:buFont typeface="Figtree Black"/>
              <a:buNone/>
              <a:defRPr sz="1900">
                <a:latin typeface="Figtree Black"/>
                <a:ea typeface="Figtree Black"/>
                <a:cs typeface="Figtree Black"/>
                <a:sym typeface="Figtree Black"/>
              </a:defRPr>
            </a:lvl1pPr>
            <a:lvl2pPr lvl="1"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551" name="Google Shape;551;p52"/>
          <p:cNvSpPr txBox="1"/>
          <p:nvPr>
            <p:ph idx="8" type="subTitle"/>
          </p:nvPr>
        </p:nvSpPr>
        <p:spPr>
          <a:xfrm>
            <a:off x="5132667" y="3091838"/>
            <a:ext cx="2687400" cy="354900"/>
          </a:xfrm>
          <a:prstGeom prst="rect">
            <a:avLst/>
          </a:prstGeom>
        </p:spPr>
        <p:txBody>
          <a:bodyPr anchorCtr="0" anchor="b" bIns="91425" lIns="91425" spcFirstLastPara="1" rIns="91425" wrap="square" tIns="91425">
            <a:noAutofit/>
          </a:bodyPr>
          <a:lstStyle>
            <a:lvl1pPr lvl="0">
              <a:spcBef>
                <a:spcPts val="0"/>
              </a:spcBef>
              <a:spcAft>
                <a:spcPts val="0"/>
              </a:spcAft>
              <a:buSzPts val="2400"/>
              <a:buFont typeface="Figtree Black"/>
              <a:buNone/>
              <a:defRPr sz="1900">
                <a:latin typeface="Figtree Black"/>
                <a:ea typeface="Figtree Black"/>
                <a:cs typeface="Figtree Black"/>
                <a:sym typeface="Figtree Black"/>
              </a:defRPr>
            </a:lvl1pPr>
            <a:lvl2pPr lvl="1"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552" name="Google Shape;552;p52"/>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six columns">
  <p:cSld name="CUSTOM_7_1">
    <p:spTree>
      <p:nvGrpSpPr>
        <p:cNvPr id="553" name="Shape 553"/>
        <p:cNvGrpSpPr/>
        <p:nvPr/>
      </p:nvGrpSpPr>
      <p:grpSpPr>
        <a:xfrm>
          <a:off x="0" y="0"/>
          <a:ext cx="0" cy="0"/>
          <a:chOff x="0" y="0"/>
          <a:chExt cx="0" cy="0"/>
        </a:xfrm>
      </p:grpSpPr>
      <p:sp>
        <p:nvSpPr>
          <p:cNvPr id="554" name="Google Shape;554;p53"/>
          <p:cNvSpPr/>
          <p:nvPr/>
        </p:nvSpPr>
        <p:spPr>
          <a:xfrm>
            <a:off x="8141975" y="-88657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555" name="Google Shape;555;p53"/>
          <p:cNvGrpSpPr/>
          <p:nvPr/>
        </p:nvGrpSpPr>
        <p:grpSpPr>
          <a:xfrm>
            <a:off x="232200" y="232800"/>
            <a:ext cx="8988300" cy="5000100"/>
            <a:chOff x="232200" y="232800"/>
            <a:chExt cx="8988300" cy="5000100"/>
          </a:xfrm>
        </p:grpSpPr>
        <p:sp>
          <p:nvSpPr>
            <p:cNvPr id="556" name="Google Shape;556;p53"/>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557" name="Google Shape;557;p53"/>
            <p:cNvCxnSpPr/>
            <p:nvPr/>
          </p:nvCxnSpPr>
          <p:spPr>
            <a:xfrm rot="10800000">
              <a:off x="8911200" y="232800"/>
              <a:ext cx="309300" cy="0"/>
            </a:xfrm>
            <a:prstGeom prst="straightConnector1">
              <a:avLst/>
            </a:prstGeom>
            <a:noFill/>
            <a:ln cap="flat" cmpd="sng" w="19050">
              <a:solidFill>
                <a:schemeClr val="dk1"/>
              </a:solidFill>
              <a:prstDash val="solid"/>
              <a:round/>
              <a:headEnd len="med" w="med" type="none"/>
              <a:tailEnd len="med" w="med" type="none"/>
            </a:ln>
          </p:spPr>
        </p:cxnSp>
        <p:cxnSp>
          <p:nvCxnSpPr>
            <p:cNvPr id="558" name="Google Shape;558;p53"/>
            <p:cNvCxnSpPr/>
            <p:nvPr/>
          </p:nvCxnSpPr>
          <p:spPr>
            <a:xfrm>
              <a:off x="233525" y="4917300"/>
              <a:ext cx="0" cy="315600"/>
            </a:xfrm>
            <a:prstGeom prst="straightConnector1">
              <a:avLst/>
            </a:prstGeom>
            <a:noFill/>
            <a:ln cap="flat" cmpd="sng" w="19050">
              <a:solidFill>
                <a:schemeClr val="dk1"/>
              </a:solidFill>
              <a:prstDash val="solid"/>
              <a:round/>
              <a:headEnd len="med" w="med" type="none"/>
              <a:tailEnd len="med" w="med" type="none"/>
            </a:ln>
          </p:spPr>
        </p:cxnSp>
      </p:grpSp>
      <p:sp>
        <p:nvSpPr>
          <p:cNvPr id="559" name="Google Shape;559;p53"/>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sz="2800"/>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560" name="Google Shape;560;p53"/>
          <p:cNvSpPr txBox="1"/>
          <p:nvPr>
            <p:ph idx="1" type="subTitle"/>
          </p:nvPr>
        </p:nvSpPr>
        <p:spPr>
          <a:xfrm>
            <a:off x="874134" y="2145979"/>
            <a:ext cx="2199600" cy="635400"/>
          </a:xfrm>
          <a:prstGeom prst="rect">
            <a:avLst/>
          </a:prstGeom>
        </p:spPr>
        <p:txBody>
          <a:bodyPr anchorCtr="0" anchor="t" bIns="91425" lIns="91425" spcFirstLastPara="1" rIns="91425" wrap="square" tIns="91425">
            <a:noAutofit/>
          </a:bodyPr>
          <a:lstStyle>
            <a:lvl1pPr lv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561" name="Google Shape;561;p53"/>
          <p:cNvSpPr txBox="1"/>
          <p:nvPr>
            <p:ph idx="2" type="subTitle"/>
          </p:nvPr>
        </p:nvSpPr>
        <p:spPr>
          <a:xfrm>
            <a:off x="3319800" y="2145979"/>
            <a:ext cx="2199600" cy="635400"/>
          </a:xfrm>
          <a:prstGeom prst="rect">
            <a:avLst/>
          </a:prstGeom>
        </p:spPr>
        <p:txBody>
          <a:bodyPr anchorCtr="0" anchor="t" bIns="91425" lIns="91425" spcFirstLastPara="1" rIns="91425" wrap="square" tIns="91425">
            <a:noAutofit/>
          </a:bodyPr>
          <a:lstStyle>
            <a:lvl1pPr lv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562" name="Google Shape;562;p53"/>
          <p:cNvSpPr txBox="1"/>
          <p:nvPr>
            <p:ph idx="3" type="subTitle"/>
          </p:nvPr>
        </p:nvSpPr>
        <p:spPr>
          <a:xfrm>
            <a:off x="874134" y="3635775"/>
            <a:ext cx="2199600" cy="635400"/>
          </a:xfrm>
          <a:prstGeom prst="rect">
            <a:avLst/>
          </a:prstGeom>
        </p:spPr>
        <p:txBody>
          <a:bodyPr anchorCtr="0" anchor="t" bIns="91425" lIns="91425" spcFirstLastPara="1" rIns="91425" wrap="square" tIns="91425">
            <a:noAutofit/>
          </a:bodyPr>
          <a:lstStyle>
            <a:lvl1pPr lv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563" name="Google Shape;563;p53"/>
          <p:cNvSpPr txBox="1"/>
          <p:nvPr>
            <p:ph idx="4" type="subTitle"/>
          </p:nvPr>
        </p:nvSpPr>
        <p:spPr>
          <a:xfrm>
            <a:off x="3319800" y="3635775"/>
            <a:ext cx="2199600" cy="635400"/>
          </a:xfrm>
          <a:prstGeom prst="rect">
            <a:avLst/>
          </a:prstGeom>
        </p:spPr>
        <p:txBody>
          <a:bodyPr anchorCtr="0" anchor="t" bIns="91425" lIns="91425" spcFirstLastPara="1" rIns="91425" wrap="square" tIns="91425">
            <a:noAutofit/>
          </a:bodyPr>
          <a:lstStyle>
            <a:lvl1pPr lv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564" name="Google Shape;564;p53"/>
          <p:cNvSpPr txBox="1"/>
          <p:nvPr>
            <p:ph idx="5" type="subTitle"/>
          </p:nvPr>
        </p:nvSpPr>
        <p:spPr>
          <a:xfrm>
            <a:off x="5765466" y="2145979"/>
            <a:ext cx="2199600" cy="635400"/>
          </a:xfrm>
          <a:prstGeom prst="rect">
            <a:avLst/>
          </a:prstGeom>
        </p:spPr>
        <p:txBody>
          <a:bodyPr anchorCtr="0" anchor="t" bIns="91425" lIns="91425" spcFirstLastPara="1" rIns="91425" wrap="square" tIns="91425">
            <a:noAutofit/>
          </a:bodyPr>
          <a:lstStyle>
            <a:lvl1pPr lv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565" name="Google Shape;565;p53"/>
          <p:cNvSpPr txBox="1"/>
          <p:nvPr>
            <p:ph idx="6" type="subTitle"/>
          </p:nvPr>
        </p:nvSpPr>
        <p:spPr>
          <a:xfrm>
            <a:off x="5765466" y="3635775"/>
            <a:ext cx="2199600" cy="635400"/>
          </a:xfrm>
          <a:prstGeom prst="rect">
            <a:avLst/>
          </a:prstGeom>
        </p:spPr>
        <p:txBody>
          <a:bodyPr anchorCtr="0" anchor="t" bIns="91425" lIns="91425" spcFirstLastPara="1" rIns="91425" wrap="square" tIns="91425">
            <a:noAutofit/>
          </a:bodyPr>
          <a:lstStyle>
            <a:lvl1pPr lv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566" name="Google Shape;566;p53"/>
          <p:cNvSpPr txBox="1"/>
          <p:nvPr>
            <p:ph idx="7" type="subTitle"/>
          </p:nvPr>
        </p:nvSpPr>
        <p:spPr>
          <a:xfrm>
            <a:off x="872334" y="1769325"/>
            <a:ext cx="2203200" cy="492600"/>
          </a:xfrm>
          <a:prstGeom prst="rect">
            <a:avLst/>
          </a:prstGeom>
        </p:spPr>
        <p:txBody>
          <a:bodyPr anchorCtr="0" anchor="b" bIns="91425" lIns="91425" spcFirstLastPara="1" rIns="91425" wrap="square" tIns="91425">
            <a:noAutofit/>
          </a:bodyPr>
          <a:lstStyle>
            <a:lvl1pPr lv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567" name="Google Shape;567;p53"/>
          <p:cNvSpPr txBox="1"/>
          <p:nvPr>
            <p:ph idx="8" type="subTitle"/>
          </p:nvPr>
        </p:nvSpPr>
        <p:spPr>
          <a:xfrm>
            <a:off x="3318000" y="1769325"/>
            <a:ext cx="2203200" cy="492600"/>
          </a:xfrm>
          <a:prstGeom prst="rect">
            <a:avLst/>
          </a:prstGeom>
        </p:spPr>
        <p:txBody>
          <a:bodyPr anchorCtr="0" anchor="b" bIns="91425" lIns="91425" spcFirstLastPara="1" rIns="91425" wrap="square" tIns="91425">
            <a:noAutofit/>
          </a:bodyPr>
          <a:lstStyle>
            <a:lvl1pPr lv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568" name="Google Shape;568;p53"/>
          <p:cNvSpPr txBox="1"/>
          <p:nvPr>
            <p:ph idx="9" type="subTitle"/>
          </p:nvPr>
        </p:nvSpPr>
        <p:spPr>
          <a:xfrm>
            <a:off x="5763666" y="1769325"/>
            <a:ext cx="2203200" cy="492600"/>
          </a:xfrm>
          <a:prstGeom prst="rect">
            <a:avLst/>
          </a:prstGeom>
        </p:spPr>
        <p:txBody>
          <a:bodyPr anchorCtr="0" anchor="b" bIns="91425" lIns="91425" spcFirstLastPara="1" rIns="91425" wrap="square" tIns="91425">
            <a:noAutofit/>
          </a:bodyPr>
          <a:lstStyle>
            <a:lvl1pPr lv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569" name="Google Shape;569;p53"/>
          <p:cNvSpPr txBox="1"/>
          <p:nvPr>
            <p:ph idx="13" type="subTitle"/>
          </p:nvPr>
        </p:nvSpPr>
        <p:spPr>
          <a:xfrm>
            <a:off x="872334" y="3258926"/>
            <a:ext cx="2203200" cy="492600"/>
          </a:xfrm>
          <a:prstGeom prst="rect">
            <a:avLst/>
          </a:prstGeom>
        </p:spPr>
        <p:txBody>
          <a:bodyPr anchorCtr="0" anchor="b" bIns="91425" lIns="91425" spcFirstLastPara="1" rIns="91425" wrap="square" tIns="91425">
            <a:noAutofit/>
          </a:bodyPr>
          <a:lstStyle>
            <a:lvl1pPr lv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570" name="Google Shape;570;p53"/>
          <p:cNvSpPr txBox="1"/>
          <p:nvPr>
            <p:ph idx="14" type="subTitle"/>
          </p:nvPr>
        </p:nvSpPr>
        <p:spPr>
          <a:xfrm>
            <a:off x="3318000" y="3258926"/>
            <a:ext cx="2203200" cy="492600"/>
          </a:xfrm>
          <a:prstGeom prst="rect">
            <a:avLst/>
          </a:prstGeom>
        </p:spPr>
        <p:txBody>
          <a:bodyPr anchorCtr="0" anchor="b" bIns="91425" lIns="91425" spcFirstLastPara="1" rIns="91425" wrap="square" tIns="91425">
            <a:noAutofit/>
          </a:bodyPr>
          <a:lstStyle>
            <a:lvl1pPr lv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571" name="Google Shape;571;p53"/>
          <p:cNvSpPr txBox="1"/>
          <p:nvPr>
            <p:ph idx="15" type="subTitle"/>
          </p:nvPr>
        </p:nvSpPr>
        <p:spPr>
          <a:xfrm>
            <a:off x="5763666" y="3258926"/>
            <a:ext cx="2203200" cy="492600"/>
          </a:xfrm>
          <a:prstGeom prst="rect">
            <a:avLst/>
          </a:prstGeom>
        </p:spPr>
        <p:txBody>
          <a:bodyPr anchorCtr="0" anchor="b" bIns="91425" lIns="91425" spcFirstLastPara="1" rIns="91425" wrap="square" tIns="91425">
            <a:noAutofit/>
          </a:bodyPr>
          <a:lstStyle>
            <a:lvl1pPr lv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572" name="Google Shape;572;p53"/>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umbers and text">
  <p:cSld name="CUSTOM_8_1">
    <p:spTree>
      <p:nvGrpSpPr>
        <p:cNvPr id="573" name="Shape 573"/>
        <p:cNvGrpSpPr/>
        <p:nvPr/>
      </p:nvGrpSpPr>
      <p:grpSpPr>
        <a:xfrm>
          <a:off x="0" y="0"/>
          <a:ext cx="0" cy="0"/>
          <a:chOff x="0" y="0"/>
          <a:chExt cx="0" cy="0"/>
        </a:xfrm>
      </p:grpSpPr>
      <p:sp>
        <p:nvSpPr>
          <p:cNvPr id="574" name="Google Shape;574;p54"/>
          <p:cNvSpPr/>
          <p:nvPr/>
        </p:nvSpPr>
        <p:spPr>
          <a:xfrm>
            <a:off x="6309175" y="2486975"/>
            <a:ext cx="4243200" cy="42432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575" name="Google Shape;575;p54"/>
          <p:cNvGrpSpPr/>
          <p:nvPr/>
        </p:nvGrpSpPr>
        <p:grpSpPr>
          <a:xfrm>
            <a:off x="-69525" y="539500"/>
            <a:ext cx="9455500" cy="4069200"/>
            <a:chOff x="-69525" y="539500"/>
            <a:chExt cx="9455500" cy="4069200"/>
          </a:xfrm>
        </p:grpSpPr>
        <p:grpSp>
          <p:nvGrpSpPr>
            <p:cNvPr id="576" name="Google Shape;576;p54"/>
            <p:cNvGrpSpPr/>
            <p:nvPr/>
          </p:nvGrpSpPr>
          <p:grpSpPr>
            <a:xfrm>
              <a:off x="713225" y="539500"/>
              <a:ext cx="8672750" cy="4069200"/>
              <a:chOff x="713225" y="539500"/>
              <a:chExt cx="8672750" cy="4069200"/>
            </a:xfrm>
          </p:grpSpPr>
          <p:sp>
            <p:nvSpPr>
              <p:cNvPr id="577" name="Google Shape;577;p54"/>
              <p:cNvSpPr/>
              <p:nvPr/>
            </p:nvSpPr>
            <p:spPr>
              <a:xfrm>
                <a:off x="713225" y="539500"/>
                <a:ext cx="7717500" cy="40692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578" name="Google Shape;578;p54"/>
              <p:cNvCxnSpPr/>
              <p:nvPr/>
            </p:nvCxnSpPr>
            <p:spPr>
              <a:xfrm>
                <a:off x="8407675" y="4608575"/>
                <a:ext cx="978300" cy="0"/>
              </a:xfrm>
              <a:prstGeom prst="straightConnector1">
                <a:avLst/>
              </a:prstGeom>
              <a:noFill/>
              <a:ln cap="flat" cmpd="sng" w="19050">
                <a:solidFill>
                  <a:schemeClr val="dk1"/>
                </a:solidFill>
                <a:prstDash val="solid"/>
                <a:round/>
                <a:headEnd len="med" w="med" type="none"/>
                <a:tailEnd len="med" w="med" type="none"/>
              </a:ln>
            </p:spPr>
          </p:cxnSp>
        </p:grpSp>
        <p:cxnSp>
          <p:nvCxnSpPr>
            <p:cNvPr id="579" name="Google Shape;579;p54"/>
            <p:cNvCxnSpPr/>
            <p:nvPr/>
          </p:nvCxnSpPr>
          <p:spPr>
            <a:xfrm rot="10800000">
              <a:off x="-69525" y="539500"/>
              <a:ext cx="789000" cy="0"/>
            </a:xfrm>
            <a:prstGeom prst="straightConnector1">
              <a:avLst/>
            </a:prstGeom>
            <a:noFill/>
            <a:ln cap="flat" cmpd="sng" w="19050">
              <a:solidFill>
                <a:schemeClr val="dk1"/>
              </a:solidFill>
              <a:prstDash val="solid"/>
              <a:round/>
              <a:headEnd len="med" w="med" type="none"/>
              <a:tailEnd len="med" w="med" type="none"/>
            </a:ln>
          </p:spPr>
        </p:cxnSp>
      </p:grpSp>
      <p:sp>
        <p:nvSpPr>
          <p:cNvPr id="580" name="Google Shape;580;p54"/>
          <p:cNvSpPr txBox="1"/>
          <p:nvPr>
            <p:ph hasCustomPrompt="1" type="title"/>
          </p:nvPr>
        </p:nvSpPr>
        <p:spPr>
          <a:xfrm>
            <a:off x="707575" y="539500"/>
            <a:ext cx="4051200" cy="768900"/>
          </a:xfrm>
          <a:prstGeom prst="rect">
            <a:avLst/>
          </a:prstGeom>
          <a:solidFill>
            <a:schemeClr val="dk1"/>
          </a:solidFill>
        </p:spPr>
        <p:txBody>
          <a:bodyPr anchorCtr="0" anchor="ctr" bIns="91425" lIns="91425" spcFirstLastPara="1" rIns="91425" wrap="square" tIns="91425">
            <a:noAutofit/>
          </a:bodyPr>
          <a:lstStyle>
            <a:lvl1pPr lvl="0">
              <a:lnSpc>
                <a:spcPct val="115000"/>
              </a:lnSpc>
              <a:spcBef>
                <a:spcPts val="0"/>
              </a:spcBef>
              <a:spcAft>
                <a:spcPts val="0"/>
              </a:spcAft>
              <a:buClr>
                <a:schemeClr val="lt1"/>
              </a:buClr>
              <a:buSzPts val="6000"/>
              <a:buNone/>
              <a:defRPr sz="3700">
                <a:solidFill>
                  <a:schemeClr val="lt1"/>
                </a:solidFill>
              </a:defRPr>
            </a:lvl1pPr>
            <a:lvl2pPr lvl="1" algn="ctr">
              <a:spcBef>
                <a:spcPts val="0"/>
              </a:spcBef>
              <a:spcAft>
                <a:spcPts val="0"/>
              </a:spcAft>
              <a:buClr>
                <a:schemeClr val="lt1"/>
              </a:buClr>
              <a:buSzPts val="6000"/>
              <a:buNone/>
              <a:defRPr sz="6000">
                <a:solidFill>
                  <a:schemeClr val="lt1"/>
                </a:solidFill>
              </a:defRPr>
            </a:lvl2pPr>
            <a:lvl3pPr lvl="2" algn="ctr">
              <a:spcBef>
                <a:spcPts val="0"/>
              </a:spcBef>
              <a:spcAft>
                <a:spcPts val="0"/>
              </a:spcAft>
              <a:buClr>
                <a:schemeClr val="lt1"/>
              </a:buClr>
              <a:buSzPts val="6000"/>
              <a:buNone/>
              <a:defRPr sz="6000">
                <a:solidFill>
                  <a:schemeClr val="lt1"/>
                </a:solidFill>
              </a:defRPr>
            </a:lvl3pPr>
            <a:lvl4pPr lvl="3" algn="ctr">
              <a:spcBef>
                <a:spcPts val="0"/>
              </a:spcBef>
              <a:spcAft>
                <a:spcPts val="0"/>
              </a:spcAft>
              <a:buClr>
                <a:schemeClr val="lt1"/>
              </a:buClr>
              <a:buSzPts val="6000"/>
              <a:buNone/>
              <a:defRPr sz="6000">
                <a:solidFill>
                  <a:schemeClr val="lt1"/>
                </a:solidFill>
              </a:defRPr>
            </a:lvl4pPr>
            <a:lvl5pPr lvl="4" algn="ctr">
              <a:spcBef>
                <a:spcPts val="0"/>
              </a:spcBef>
              <a:spcAft>
                <a:spcPts val="0"/>
              </a:spcAft>
              <a:buClr>
                <a:schemeClr val="lt1"/>
              </a:buClr>
              <a:buSzPts val="6000"/>
              <a:buNone/>
              <a:defRPr sz="6000">
                <a:solidFill>
                  <a:schemeClr val="lt1"/>
                </a:solidFill>
              </a:defRPr>
            </a:lvl5pPr>
            <a:lvl6pPr lvl="5" algn="ctr">
              <a:spcBef>
                <a:spcPts val="0"/>
              </a:spcBef>
              <a:spcAft>
                <a:spcPts val="0"/>
              </a:spcAft>
              <a:buClr>
                <a:schemeClr val="lt1"/>
              </a:buClr>
              <a:buSzPts val="6000"/>
              <a:buNone/>
              <a:defRPr sz="6000">
                <a:solidFill>
                  <a:schemeClr val="lt1"/>
                </a:solidFill>
              </a:defRPr>
            </a:lvl6pPr>
            <a:lvl7pPr lvl="6" algn="ctr">
              <a:spcBef>
                <a:spcPts val="0"/>
              </a:spcBef>
              <a:spcAft>
                <a:spcPts val="0"/>
              </a:spcAft>
              <a:buClr>
                <a:schemeClr val="lt1"/>
              </a:buClr>
              <a:buSzPts val="6000"/>
              <a:buNone/>
              <a:defRPr sz="6000">
                <a:solidFill>
                  <a:schemeClr val="lt1"/>
                </a:solidFill>
              </a:defRPr>
            </a:lvl7pPr>
            <a:lvl8pPr lvl="7" algn="ctr">
              <a:spcBef>
                <a:spcPts val="0"/>
              </a:spcBef>
              <a:spcAft>
                <a:spcPts val="0"/>
              </a:spcAft>
              <a:buClr>
                <a:schemeClr val="lt1"/>
              </a:buClr>
              <a:buSzPts val="6000"/>
              <a:buNone/>
              <a:defRPr sz="6000">
                <a:solidFill>
                  <a:schemeClr val="lt1"/>
                </a:solidFill>
              </a:defRPr>
            </a:lvl8pPr>
            <a:lvl9pPr lvl="8" algn="ctr">
              <a:spcBef>
                <a:spcPts val="0"/>
              </a:spcBef>
              <a:spcAft>
                <a:spcPts val="0"/>
              </a:spcAft>
              <a:buClr>
                <a:schemeClr val="lt1"/>
              </a:buClr>
              <a:buSzPts val="6000"/>
              <a:buNone/>
              <a:defRPr sz="6000">
                <a:solidFill>
                  <a:schemeClr val="lt1"/>
                </a:solidFill>
              </a:defRPr>
            </a:lvl9pPr>
          </a:lstStyle>
          <a:p>
            <a:r>
              <a:t>xx%</a:t>
            </a:r>
          </a:p>
        </p:txBody>
      </p:sp>
      <p:sp>
        <p:nvSpPr>
          <p:cNvPr id="581" name="Google Shape;581;p54"/>
          <p:cNvSpPr txBox="1"/>
          <p:nvPr>
            <p:ph idx="1" type="subTitle"/>
          </p:nvPr>
        </p:nvSpPr>
        <p:spPr>
          <a:xfrm>
            <a:off x="707575" y="1308392"/>
            <a:ext cx="4051200" cy="410700"/>
          </a:xfrm>
          <a:prstGeom prst="rect">
            <a:avLst/>
          </a:prstGeom>
        </p:spPr>
        <p:txBody>
          <a:bodyPr anchorCtr="0" anchor="t" bIns="91425" lIns="91425" spcFirstLastPara="1" rIns="91425" wrap="square" tIns="91425">
            <a:noAutofit/>
          </a:bodyPr>
          <a:lstStyle>
            <a:lvl1pPr lvl="0">
              <a:spcBef>
                <a:spcPts val="0"/>
              </a:spcBef>
              <a:spcAft>
                <a:spcPts val="0"/>
              </a:spcAft>
              <a:buClr>
                <a:schemeClr val="dk1"/>
              </a:buClr>
              <a:buSzPts val="2400"/>
              <a:buNone/>
              <a:defRPr>
                <a:solidFill>
                  <a:schemeClr val="dk1"/>
                </a:solidFill>
                <a:latin typeface="Hanken Grotesk"/>
                <a:ea typeface="Hanken Grotesk"/>
                <a:cs typeface="Hanken Grotesk"/>
                <a:sym typeface="Hanken Grotesk"/>
              </a:defRPr>
            </a:lvl1pPr>
            <a:lvl2pPr lvl="1" algn="ctr">
              <a:lnSpc>
                <a:spcPct val="100000"/>
              </a:lnSpc>
              <a:spcBef>
                <a:spcPts val="0"/>
              </a:spcBef>
              <a:spcAft>
                <a:spcPts val="0"/>
              </a:spcAft>
              <a:buClr>
                <a:schemeClr val="dk1"/>
              </a:buClr>
              <a:buSzPts val="2100"/>
              <a:buNone/>
              <a:defRPr sz="2100">
                <a:solidFill>
                  <a:schemeClr val="dk1"/>
                </a:solidFill>
              </a:defRPr>
            </a:lvl2pPr>
            <a:lvl3pPr lvl="2" algn="ctr">
              <a:lnSpc>
                <a:spcPct val="100000"/>
              </a:lnSpc>
              <a:spcBef>
                <a:spcPts val="0"/>
              </a:spcBef>
              <a:spcAft>
                <a:spcPts val="0"/>
              </a:spcAft>
              <a:buClr>
                <a:schemeClr val="dk1"/>
              </a:buClr>
              <a:buSzPts val="2100"/>
              <a:buNone/>
              <a:defRPr sz="2100">
                <a:solidFill>
                  <a:schemeClr val="dk1"/>
                </a:solidFill>
              </a:defRPr>
            </a:lvl3pPr>
            <a:lvl4pPr lvl="3" algn="ctr">
              <a:lnSpc>
                <a:spcPct val="100000"/>
              </a:lnSpc>
              <a:spcBef>
                <a:spcPts val="0"/>
              </a:spcBef>
              <a:spcAft>
                <a:spcPts val="0"/>
              </a:spcAft>
              <a:buClr>
                <a:schemeClr val="dk1"/>
              </a:buClr>
              <a:buSzPts val="2100"/>
              <a:buNone/>
              <a:defRPr sz="2100">
                <a:solidFill>
                  <a:schemeClr val="dk1"/>
                </a:solidFill>
              </a:defRPr>
            </a:lvl4pPr>
            <a:lvl5pPr lvl="4" algn="ctr">
              <a:lnSpc>
                <a:spcPct val="100000"/>
              </a:lnSpc>
              <a:spcBef>
                <a:spcPts val="0"/>
              </a:spcBef>
              <a:spcAft>
                <a:spcPts val="0"/>
              </a:spcAft>
              <a:buClr>
                <a:schemeClr val="dk1"/>
              </a:buClr>
              <a:buSzPts val="2100"/>
              <a:buNone/>
              <a:defRPr sz="2100">
                <a:solidFill>
                  <a:schemeClr val="dk1"/>
                </a:solidFill>
              </a:defRPr>
            </a:lvl5pPr>
            <a:lvl6pPr lvl="5" algn="ctr">
              <a:lnSpc>
                <a:spcPct val="100000"/>
              </a:lnSpc>
              <a:spcBef>
                <a:spcPts val="0"/>
              </a:spcBef>
              <a:spcAft>
                <a:spcPts val="0"/>
              </a:spcAft>
              <a:buClr>
                <a:schemeClr val="dk1"/>
              </a:buClr>
              <a:buSzPts val="2100"/>
              <a:buNone/>
              <a:defRPr sz="2100">
                <a:solidFill>
                  <a:schemeClr val="dk1"/>
                </a:solidFill>
              </a:defRPr>
            </a:lvl6pPr>
            <a:lvl7pPr lvl="6" algn="ctr">
              <a:lnSpc>
                <a:spcPct val="100000"/>
              </a:lnSpc>
              <a:spcBef>
                <a:spcPts val="0"/>
              </a:spcBef>
              <a:spcAft>
                <a:spcPts val="0"/>
              </a:spcAft>
              <a:buClr>
                <a:schemeClr val="dk1"/>
              </a:buClr>
              <a:buSzPts val="2100"/>
              <a:buNone/>
              <a:defRPr sz="2100">
                <a:solidFill>
                  <a:schemeClr val="dk1"/>
                </a:solidFill>
              </a:defRPr>
            </a:lvl7pPr>
            <a:lvl8pPr lvl="7" algn="ctr">
              <a:lnSpc>
                <a:spcPct val="100000"/>
              </a:lnSpc>
              <a:spcBef>
                <a:spcPts val="0"/>
              </a:spcBef>
              <a:spcAft>
                <a:spcPts val="0"/>
              </a:spcAft>
              <a:buClr>
                <a:schemeClr val="dk1"/>
              </a:buClr>
              <a:buSzPts val="2100"/>
              <a:buNone/>
              <a:defRPr sz="2100">
                <a:solidFill>
                  <a:schemeClr val="dk1"/>
                </a:solidFill>
              </a:defRPr>
            </a:lvl8pPr>
            <a:lvl9pPr lvl="8" algn="ctr">
              <a:lnSpc>
                <a:spcPct val="100000"/>
              </a:lnSpc>
              <a:spcBef>
                <a:spcPts val="0"/>
              </a:spcBef>
              <a:spcAft>
                <a:spcPts val="0"/>
              </a:spcAft>
              <a:buClr>
                <a:schemeClr val="dk1"/>
              </a:buClr>
              <a:buSzPts val="2100"/>
              <a:buNone/>
              <a:defRPr sz="2100">
                <a:solidFill>
                  <a:schemeClr val="dk1"/>
                </a:solidFill>
              </a:defRPr>
            </a:lvl9pPr>
          </a:lstStyle>
          <a:p/>
        </p:txBody>
      </p:sp>
      <p:sp>
        <p:nvSpPr>
          <p:cNvPr id="582" name="Google Shape;582;p54"/>
          <p:cNvSpPr txBox="1"/>
          <p:nvPr>
            <p:ph hasCustomPrompt="1" idx="2" type="title"/>
          </p:nvPr>
        </p:nvSpPr>
        <p:spPr>
          <a:xfrm>
            <a:off x="707575" y="1901349"/>
            <a:ext cx="4051200" cy="768900"/>
          </a:xfrm>
          <a:prstGeom prst="rect">
            <a:avLst/>
          </a:prstGeom>
          <a:solidFill>
            <a:schemeClr val="dk1"/>
          </a:solidFill>
        </p:spPr>
        <p:txBody>
          <a:bodyPr anchorCtr="0" anchor="ctr" bIns="91425" lIns="91425" spcFirstLastPara="1" rIns="91425" wrap="square" tIns="91425">
            <a:noAutofit/>
          </a:bodyPr>
          <a:lstStyle>
            <a:lvl1pPr lvl="0">
              <a:lnSpc>
                <a:spcPct val="115000"/>
              </a:lnSpc>
              <a:spcBef>
                <a:spcPts val="0"/>
              </a:spcBef>
              <a:spcAft>
                <a:spcPts val="0"/>
              </a:spcAft>
              <a:buClr>
                <a:schemeClr val="lt1"/>
              </a:buClr>
              <a:buSzPts val="6000"/>
              <a:buNone/>
              <a:defRPr sz="3700">
                <a:solidFill>
                  <a:schemeClr val="lt1"/>
                </a:solidFill>
              </a:defRPr>
            </a:lvl1pPr>
            <a:lvl2pPr lvl="1" algn="ctr">
              <a:spcBef>
                <a:spcPts val="0"/>
              </a:spcBef>
              <a:spcAft>
                <a:spcPts val="0"/>
              </a:spcAft>
              <a:buClr>
                <a:schemeClr val="lt1"/>
              </a:buClr>
              <a:buSzPts val="6000"/>
              <a:buNone/>
              <a:defRPr sz="6000">
                <a:solidFill>
                  <a:schemeClr val="lt1"/>
                </a:solidFill>
              </a:defRPr>
            </a:lvl2pPr>
            <a:lvl3pPr lvl="2" algn="ctr">
              <a:spcBef>
                <a:spcPts val="0"/>
              </a:spcBef>
              <a:spcAft>
                <a:spcPts val="0"/>
              </a:spcAft>
              <a:buClr>
                <a:schemeClr val="lt1"/>
              </a:buClr>
              <a:buSzPts val="6000"/>
              <a:buNone/>
              <a:defRPr sz="6000">
                <a:solidFill>
                  <a:schemeClr val="lt1"/>
                </a:solidFill>
              </a:defRPr>
            </a:lvl3pPr>
            <a:lvl4pPr lvl="3" algn="ctr">
              <a:spcBef>
                <a:spcPts val="0"/>
              </a:spcBef>
              <a:spcAft>
                <a:spcPts val="0"/>
              </a:spcAft>
              <a:buClr>
                <a:schemeClr val="lt1"/>
              </a:buClr>
              <a:buSzPts val="6000"/>
              <a:buNone/>
              <a:defRPr sz="6000">
                <a:solidFill>
                  <a:schemeClr val="lt1"/>
                </a:solidFill>
              </a:defRPr>
            </a:lvl4pPr>
            <a:lvl5pPr lvl="4" algn="ctr">
              <a:spcBef>
                <a:spcPts val="0"/>
              </a:spcBef>
              <a:spcAft>
                <a:spcPts val="0"/>
              </a:spcAft>
              <a:buClr>
                <a:schemeClr val="lt1"/>
              </a:buClr>
              <a:buSzPts val="6000"/>
              <a:buNone/>
              <a:defRPr sz="6000">
                <a:solidFill>
                  <a:schemeClr val="lt1"/>
                </a:solidFill>
              </a:defRPr>
            </a:lvl5pPr>
            <a:lvl6pPr lvl="5" algn="ctr">
              <a:spcBef>
                <a:spcPts val="0"/>
              </a:spcBef>
              <a:spcAft>
                <a:spcPts val="0"/>
              </a:spcAft>
              <a:buClr>
                <a:schemeClr val="lt1"/>
              </a:buClr>
              <a:buSzPts val="6000"/>
              <a:buNone/>
              <a:defRPr sz="6000">
                <a:solidFill>
                  <a:schemeClr val="lt1"/>
                </a:solidFill>
              </a:defRPr>
            </a:lvl6pPr>
            <a:lvl7pPr lvl="6" algn="ctr">
              <a:spcBef>
                <a:spcPts val="0"/>
              </a:spcBef>
              <a:spcAft>
                <a:spcPts val="0"/>
              </a:spcAft>
              <a:buClr>
                <a:schemeClr val="lt1"/>
              </a:buClr>
              <a:buSzPts val="6000"/>
              <a:buNone/>
              <a:defRPr sz="6000">
                <a:solidFill>
                  <a:schemeClr val="lt1"/>
                </a:solidFill>
              </a:defRPr>
            </a:lvl7pPr>
            <a:lvl8pPr lvl="7" algn="ctr">
              <a:spcBef>
                <a:spcPts val="0"/>
              </a:spcBef>
              <a:spcAft>
                <a:spcPts val="0"/>
              </a:spcAft>
              <a:buClr>
                <a:schemeClr val="lt1"/>
              </a:buClr>
              <a:buSzPts val="6000"/>
              <a:buNone/>
              <a:defRPr sz="6000">
                <a:solidFill>
                  <a:schemeClr val="lt1"/>
                </a:solidFill>
              </a:defRPr>
            </a:lvl8pPr>
            <a:lvl9pPr lvl="8" algn="ctr">
              <a:spcBef>
                <a:spcPts val="0"/>
              </a:spcBef>
              <a:spcAft>
                <a:spcPts val="0"/>
              </a:spcAft>
              <a:buClr>
                <a:schemeClr val="lt1"/>
              </a:buClr>
              <a:buSzPts val="6000"/>
              <a:buNone/>
              <a:defRPr sz="6000">
                <a:solidFill>
                  <a:schemeClr val="lt1"/>
                </a:solidFill>
              </a:defRPr>
            </a:lvl9pPr>
          </a:lstStyle>
          <a:p>
            <a:r>
              <a:t>xx%</a:t>
            </a:r>
          </a:p>
        </p:txBody>
      </p:sp>
      <p:sp>
        <p:nvSpPr>
          <p:cNvPr id="583" name="Google Shape;583;p54"/>
          <p:cNvSpPr txBox="1"/>
          <p:nvPr>
            <p:ph idx="3" type="subTitle"/>
          </p:nvPr>
        </p:nvSpPr>
        <p:spPr>
          <a:xfrm>
            <a:off x="707575" y="2670245"/>
            <a:ext cx="4051200" cy="410700"/>
          </a:xfrm>
          <a:prstGeom prst="rect">
            <a:avLst/>
          </a:prstGeom>
        </p:spPr>
        <p:txBody>
          <a:bodyPr anchorCtr="0" anchor="t" bIns="91425" lIns="91425" spcFirstLastPara="1" rIns="91425" wrap="square" tIns="91425">
            <a:noAutofit/>
          </a:bodyPr>
          <a:lstStyle>
            <a:lvl1pPr lvl="0">
              <a:spcBef>
                <a:spcPts val="0"/>
              </a:spcBef>
              <a:spcAft>
                <a:spcPts val="0"/>
              </a:spcAft>
              <a:buClr>
                <a:schemeClr val="dk1"/>
              </a:buClr>
              <a:buSzPts val="2400"/>
              <a:buNone/>
              <a:defRPr>
                <a:solidFill>
                  <a:schemeClr val="dk1"/>
                </a:solidFill>
                <a:latin typeface="Hanken Grotesk"/>
                <a:ea typeface="Hanken Grotesk"/>
                <a:cs typeface="Hanken Grotesk"/>
                <a:sym typeface="Hanken Grotesk"/>
              </a:defRPr>
            </a:lvl1pPr>
            <a:lvl2pPr lvl="1" algn="ctr">
              <a:lnSpc>
                <a:spcPct val="100000"/>
              </a:lnSpc>
              <a:spcBef>
                <a:spcPts val="0"/>
              </a:spcBef>
              <a:spcAft>
                <a:spcPts val="0"/>
              </a:spcAft>
              <a:buClr>
                <a:schemeClr val="dk1"/>
              </a:buClr>
              <a:buSzPts val="2100"/>
              <a:buNone/>
              <a:defRPr sz="2100">
                <a:solidFill>
                  <a:schemeClr val="dk1"/>
                </a:solidFill>
              </a:defRPr>
            </a:lvl2pPr>
            <a:lvl3pPr lvl="2" algn="ctr">
              <a:lnSpc>
                <a:spcPct val="100000"/>
              </a:lnSpc>
              <a:spcBef>
                <a:spcPts val="0"/>
              </a:spcBef>
              <a:spcAft>
                <a:spcPts val="0"/>
              </a:spcAft>
              <a:buClr>
                <a:schemeClr val="dk1"/>
              </a:buClr>
              <a:buSzPts val="2100"/>
              <a:buNone/>
              <a:defRPr sz="2100">
                <a:solidFill>
                  <a:schemeClr val="dk1"/>
                </a:solidFill>
              </a:defRPr>
            </a:lvl3pPr>
            <a:lvl4pPr lvl="3" algn="ctr">
              <a:lnSpc>
                <a:spcPct val="100000"/>
              </a:lnSpc>
              <a:spcBef>
                <a:spcPts val="0"/>
              </a:spcBef>
              <a:spcAft>
                <a:spcPts val="0"/>
              </a:spcAft>
              <a:buClr>
                <a:schemeClr val="dk1"/>
              </a:buClr>
              <a:buSzPts val="2100"/>
              <a:buNone/>
              <a:defRPr sz="2100">
                <a:solidFill>
                  <a:schemeClr val="dk1"/>
                </a:solidFill>
              </a:defRPr>
            </a:lvl4pPr>
            <a:lvl5pPr lvl="4" algn="ctr">
              <a:lnSpc>
                <a:spcPct val="100000"/>
              </a:lnSpc>
              <a:spcBef>
                <a:spcPts val="0"/>
              </a:spcBef>
              <a:spcAft>
                <a:spcPts val="0"/>
              </a:spcAft>
              <a:buClr>
                <a:schemeClr val="dk1"/>
              </a:buClr>
              <a:buSzPts val="2100"/>
              <a:buNone/>
              <a:defRPr sz="2100">
                <a:solidFill>
                  <a:schemeClr val="dk1"/>
                </a:solidFill>
              </a:defRPr>
            </a:lvl5pPr>
            <a:lvl6pPr lvl="5" algn="ctr">
              <a:lnSpc>
                <a:spcPct val="100000"/>
              </a:lnSpc>
              <a:spcBef>
                <a:spcPts val="0"/>
              </a:spcBef>
              <a:spcAft>
                <a:spcPts val="0"/>
              </a:spcAft>
              <a:buClr>
                <a:schemeClr val="dk1"/>
              </a:buClr>
              <a:buSzPts val="2100"/>
              <a:buNone/>
              <a:defRPr sz="2100">
                <a:solidFill>
                  <a:schemeClr val="dk1"/>
                </a:solidFill>
              </a:defRPr>
            </a:lvl6pPr>
            <a:lvl7pPr lvl="6" algn="ctr">
              <a:lnSpc>
                <a:spcPct val="100000"/>
              </a:lnSpc>
              <a:spcBef>
                <a:spcPts val="0"/>
              </a:spcBef>
              <a:spcAft>
                <a:spcPts val="0"/>
              </a:spcAft>
              <a:buClr>
                <a:schemeClr val="dk1"/>
              </a:buClr>
              <a:buSzPts val="2100"/>
              <a:buNone/>
              <a:defRPr sz="2100">
                <a:solidFill>
                  <a:schemeClr val="dk1"/>
                </a:solidFill>
              </a:defRPr>
            </a:lvl7pPr>
            <a:lvl8pPr lvl="7" algn="ctr">
              <a:lnSpc>
                <a:spcPct val="100000"/>
              </a:lnSpc>
              <a:spcBef>
                <a:spcPts val="0"/>
              </a:spcBef>
              <a:spcAft>
                <a:spcPts val="0"/>
              </a:spcAft>
              <a:buClr>
                <a:schemeClr val="dk1"/>
              </a:buClr>
              <a:buSzPts val="2100"/>
              <a:buNone/>
              <a:defRPr sz="2100">
                <a:solidFill>
                  <a:schemeClr val="dk1"/>
                </a:solidFill>
              </a:defRPr>
            </a:lvl8pPr>
            <a:lvl9pPr lvl="8" algn="ctr">
              <a:lnSpc>
                <a:spcPct val="100000"/>
              </a:lnSpc>
              <a:spcBef>
                <a:spcPts val="0"/>
              </a:spcBef>
              <a:spcAft>
                <a:spcPts val="0"/>
              </a:spcAft>
              <a:buClr>
                <a:schemeClr val="dk1"/>
              </a:buClr>
              <a:buSzPts val="2100"/>
              <a:buNone/>
              <a:defRPr sz="2100">
                <a:solidFill>
                  <a:schemeClr val="dk1"/>
                </a:solidFill>
              </a:defRPr>
            </a:lvl9pPr>
          </a:lstStyle>
          <a:p/>
        </p:txBody>
      </p:sp>
      <p:sp>
        <p:nvSpPr>
          <p:cNvPr id="584" name="Google Shape;584;p54"/>
          <p:cNvSpPr txBox="1"/>
          <p:nvPr>
            <p:ph hasCustomPrompt="1" idx="4" type="title"/>
          </p:nvPr>
        </p:nvSpPr>
        <p:spPr>
          <a:xfrm>
            <a:off x="707575" y="3263198"/>
            <a:ext cx="4051200" cy="768900"/>
          </a:xfrm>
          <a:prstGeom prst="rect">
            <a:avLst/>
          </a:prstGeom>
          <a:solidFill>
            <a:schemeClr val="dk1"/>
          </a:solidFill>
        </p:spPr>
        <p:txBody>
          <a:bodyPr anchorCtr="0" anchor="ctr" bIns="91425" lIns="91425" spcFirstLastPara="1" rIns="91425" wrap="square" tIns="91425">
            <a:noAutofit/>
          </a:bodyPr>
          <a:lstStyle>
            <a:lvl1pPr lvl="0">
              <a:lnSpc>
                <a:spcPct val="115000"/>
              </a:lnSpc>
              <a:spcBef>
                <a:spcPts val="0"/>
              </a:spcBef>
              <a:spcAft>
                <a:spcPts val="0"/>
              </a:spcAft>
              <a:buClr>
                <a:schemeClr val="lt1"/>
              </a:buClr>
              <a:buSzPts val="6000"/>
              <a:buNone/>
              <a:defRPr sz="3700">
                <a:solidFill>
                  <a:schemeClr val="lt1"/>
                </a:solidFill>
              </a:defRPr>
            </a:lvl1pPr>
            <a:lvl2pPr lvl="1" algn="ctr">
              <a:spcBef>
                <a:spcPts val="0"/>
              </a:spcBef>
              <a:spcAft>
                <a:spcPts val="0"/>
              </a:spcAft>
              <a:buClr>
                <a:schemeClr val="lt1"/>
              </a:buClr>
              <a:buSzPts val="6000"/>
              <a:buNone/>
              <a:defRPr sz="6000">
                <a:solidFill>
                  <a:schemeClr val="lt1"/>
                </a:solidFill>
              </a:defRPr>
            </a:lvl2pPr>
            <a:lvl3pPr lvl="2" algn="ctr">
              <a:spcBef>
                <a:spcPts val="0"/>
              </a:spcBef>
              <a:spcAft>
                <a:spcPts val="0"/>
              </a:spcAft>
              <a:buClr>
                <a:schemeClr val="lt1"/>
              </a:buClr>
              <a:buSzPts val="6000"/>
              <a:buNone/>
              <a:defRPr sz="6000">
                <a:solidFill>
                  <a:schemeClr val="lt1"/>
                </a:solidFill>
              </a:defRPr>
            </a:lvl3pPr>
            <a:lvl4pPr lvl="3" algn="ctr">
              <a:spcBef>
                <a:spcPts val="0"/>
              </a:spcBef>
              <a:spcAft>
                <a:spcPts val="0"/>
              </a:spcAft>
              <a:buClr>
                <a:schemeClr val="lt1"/>
              </a:buClr>
              <a:buSzPts val="6000"/>
              <a:buNone/>
              <a:defRPr sz="6000">
                <a:solidFill>
                  <a:schemeClr val="lt1"/>
                </a:solidFill>
              </a:defRPr>
            </a:lvl4pPr>
            <a:lvl5pPr lvl="4" algn="ctr">
              <a:spcBef>
                <a:spcPts val="0"/>
              </a:spcBef>
              <a:spcAft>
                <a:spcPts val="0"/>
              </a:spcAft>
              <a:buClr>
                <a:schemeClr val="lt1"/>
              </a:buClr>
              <a:buSzPts val="6000"/>
              <a:buNone/>
              <a:defRPr sz="6000">
                <a:solidFill>
                  <a:schemeClr val="lt1"/>
                </a:solidFill>
              </a:defRPr>
            </a:lvl5pPr>
            <a:lvl6pPr lvl="5" algn="ctr">
              <a:spcBef>
                <a:spcPts val="0"/>
              </a:spcBef>
              <a:spcAft>
                <a:spcPts val="0"/>
              </a:spcAft>
              <a:buClr>
                <a:schemeClr val="lt1"/>
              </a:buClr>
              <a:buSzPts val="6000"/>
              <a:buNone/>
              <a:defRPr sz="6000">
                <a:solidFill>
                  <a:schemeClr val="lt1"/>
                </a:solidFill>
              </a:defRPr>
            </a:lvl6pPr>
            <a:lvl7pPr lvl="6" algn="ctr">
              <a:spcBef>
                <a:spcPts val="0"/>
              </a:spcBef>
              <a:spcAft>
                <a:spcPts val="0"/>
              </a:spcAft>
              <a:buClr>
                <a:schemeClr val="lt1"/>
              </a:buClr>
              <a:buSzPts val="6000"/>
              <a:buNone/>
              <a:defRPr sz="6000">
                <a:solidFill>
                  <a:schemeClr val="lt1"/>
                </a:solidFill>
              </a:defRPr>
            </a:lvl7pPr>
            <a:lvl8pPr lvl="7" algn="ctr">
              <a:spcBef>
                <a:spcPts val="0"/>
              </a:spcBef>
              <a:spcAft>
                <a:spcPts val="0"/>
              </a:spcAft>
              <a:buClr>
                <a:schemeClr val="lt1"/>
              </a:buClr>
              <a:buSzPts val="6000"/>
              <a:buNone/>
              <a:defRPr sz="6000">
                <a:solidFill>
                  <a:schemeClr val="lt1"/>
                </a:solidFill>
              </a:defRPr>
            </a:lvl8pPr>
            <a:lvl9pPr lvl="8" algn="ctr">
              <a:spcBef>
                <a:spcPts val="0"/>
              </a:spcBef>
              <a:spcAft>
                <a:spcPts val="0"/>
              </a:spcAft>
              <a:buClr>
                <a:schemeClr val="lt1"/>
              </a:buClr>
              <a:buSzPts val="6000"/>
              <a:buNone/>
              <a:defRPr sz="6000">
                <a:solidFill>
                  <a:schemeClr val="lt1"/>
                </a:solidFill>
              </a:defRPr>
            </a:lvl9pPr>
          </a:lstStyle>
          <a:p>
            <a:r>
              <a:t>xx%</a:t>
            </a:r>
          </a:p>
        </p:txBody>
      </p:sp>
      <p:sp>
        <p:nvSpPr>
          <p:cNvPr id="585" name="Google Shape;585;p54"/>
          <p:cNvSpPr txBox="1"/>
          <p:nvPr>
            <p:ph idx="5" type="subTitle"/>
          </p:nvPr>
        </p:nvSpPr>
        <p:spPr>
          <a:xfrm>
            <a:off x="707575" y="4032098"/>
            <a:ext cx="4051200" cy="410700"/>
          </a:xfrm>
          <a:prstGeom prst="rect">
            <a:avLst/>
          </a:prstGeom>
        </p:spPr>
        <p:txBody>
          <a:bodyPr anchorCtr="0" anchor="t" bIns="91425" lIns="91425" spcFirstLastPara="1" rIns="91425" wrap="square" tIns="91425">
            <a:noAutofit/>
          </a:bodyPr>
          <a:lstStyle>
            <a:lvl1pPr lvl="0">
              <a:spcBef>
                <a:spcPts val="0"/>
              </a:spcBef>
              <a:spcAft>
                <a:spcPts val="0"/>
              </a:spcAft>
              <a:buClr>
                <a:schemeClr val="dk1"/>
              </a:buClr>
              <a:buSzPts val="2400"/>
              <a:buNone/>
              <a:defRPr>
                <a:solidFill>
                  <a:schemeClr val="dk1"/>
                </a:solidFill>
                <a:latin typeface="Hanken Grotesk"/>
                <a:ea typeface="Hanken Grotesk"/>
                <a:cs typeface="Hanken Grotesk"/>
                <a:sym typeface="Hanken Grotesk"/>
              </a:defRPr>
            </a:lvl1pPr>
            <a:lvl2pPr lvl="1" algn="ctr">
              <a:lnSpc>
                <a:spcPct val="100000"/>
              </a:lnSpc>
              <a:spcBef>
                <a:spcPts val="0"/>
              </a:spcBef>
              <a:spcAft>
                <a:spcPts val="0"/>
              </a:spcAft>
              <a:buClr>
                <a:schemeClr val="dk1"/>
              </a:buClr>
              <a:buSzPts val="2100"/>
              <a:buNone/>
              <a:defRPr sz="2100">
                <a:solidFill>
                  <a:schemeClr val="dk1"/>
                </a:solidFill>
              </a:defRPr>
            </a:lvl2pPr>
            <a:lvl3pPr lvl="2" algn="ctr">
              <a:lnSpc>
                <a:spcPct val="100000"/>
              </a:lnSpc>
              <a:spcBef>
                <a:spcPts val="0"/>
              </a:spcBef>
              <a:spcAft>
                <a:spcPts val="0"/>
              </a:spcAft>
              <a:buClr>
                <a:schemeClr val="dk1"/>
              </a:buClr>
              <a:buSzPts val="2100"/>
              <a:buNone/>
              <a:defRPr sz="2100">
                <a:solidFill>
                  <a:schemeClr val="dk1"/>
                </a:solidFill>
              </a:defRPr>
            </a:lvl3pPr>
            <a:lvl4pPr lvl="3" algn="ctr">
              <a:lnSpc>
                <a:spcPct val="100000"/>
              </a:lnSpc>
              <a:spcBef>
                <a:spcPts val="0"/>
              </a:spcBef>
              <a:spcAft>
                <a:spcPts val="0"/>
              </a:spcAft>
              <a:buClr>
                <a:schemeClr val="dk1"/>
              </a:buClr>
              <a:buSzPts val="2100"/>
              <a:buNone/>
              <a:defRPr sz="2100">
                <a:solidFill>
                  <a:schemeClr val="dk1"/>
                </a:solidFill>
              </a:defRPr>
            </a:lvl4pPr>
            <a:lvl5pPr lvl="4" algn="ctr">
              <a:lnSpc>
                <a:spcPct val="100000"/>
              </a:lnSpc>
              <a:spcBef>
                <a:spcPts val="0"/>
              </a:spcBef>
              <a:spcAft>
                <a:spcPts val="0"/>
              </a:spcAft>
              <a:buClr>
                <a:schemeClr val="dk1"/>
              </a:buClr>
              <a:buSzPts val="2100"/>
              <a:buNone/>
              <a:defRPr sz="2100">
                <a:solidFill>
                  <a:schemeClr val="dk1"/>
                </a:solidFill>
              </a:defRPr>
            </a:lvl5pPr>
            <a:lvl6pPr lvl="5" algn="ctr">
              <a:lnSpc>
                <a:spcPct val="100000"/>
              </a:lnSpc>
              <a:spcBef>
                <a:spcPts val="0"/>
              </a:spcBef>
              <a:spcAft>
                <a:spcPts val="0"/>
              </a:spcAft>
              <a:buClr>
                <a:schemeClr val="dk1"/>
              </a:buClr>
              <a:buSzPts val="2100"/>
              <a:buNone/>
              <a:defRPr sz="2100">
                <a:solidFill>
                  <a:schemeClr val="dk1"/>
                </a:solidFill>
              </a:defRPr>
            </a:lvl6pPr>
            <a:lvl7pPr lvl="6" algn="ctr">
              <a:lnSpc>
                <a:spcPct val="100000"/>
              </a:lnSpc>
              <a:spcBef>
                <a:spcPts val="0"/>
              </a:spcBef>
              <a:spcAft>
                <a:spcPts val="0"/>
              </a:spcAft>
              <a:buClr>
                <a:schemeClr val="dk1"/>
              </a:buClr>
              <a:buSzPts val="2100"/>
              <a:buNone/>
              <a:defRPr sz="2100">
                <a:solidFill>
                  <a:schemeClr val="dk1"/>
                </a:solidFill>
              </a:defRPr>
            </a:lvl7pPr>
            <a:lvl8pPr lvl="7" algn="ctr">
              <a:lnSpc>
                <a:spcPct val="100000"/>
              </a:lnSpc>
              <a:spcBef>
                <a:spcPts val="0"/>
              </a:spcBef>
              <a:spcAft>
                <a:spcPts val="0"/>
              </a:spcAft>
              <a:buClr>
                <a:schemeClr val="dk1"/>
              </a:buClr>
              <a:buSzPts val="2100"/>
              <a:buNone/>
              <a:defRPr sz="2100">
                <a:solidFill>
                  <a:schemeClr val="dk1"/>
                </a:solidFill>
              </a:defRPr>
            </a:lvl8pPr>
            <a:lvl9pPr lvl="8" algn="ctr">
              <a:lnSpc>
                <a:spcPct val="100000"/>
              </a:lnSpc>
              <a:spcBef>
                <a:spcPts val="0"/>
              </a:spcBef>
              <a:spcAft>
                <a:spcPts val="0"/>
              </a:spcAft>
              <a:buClr>
                <a:schemeClr val="dk1"/>
              </a:buClr>
              <a:buSzPts val="2100"/>
              <a:buNone/>
              <a:defRPr sz="2100">
                <a:solidFill>
                  <a:schemeClr val="dk1"/>
                </a:solidFill>
              </a:defRPr>
            </a:lvl9pPr>
          </a:lstStyle>
          <a:p/>
        </p:txBody>
      </p:sp>
      <p:sp>
        <p:nvSpPr>
          <p:cNvPr id="586" name="Google Shape;586;p54"/>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1">
  <p:cSld name="CUSTOM_11">
    <p:spTree>
      <p:nvGrpSpPr>
        <p:cNvPr id="587" name="Shape 587"/>
        <p:cNvGrpSpPr/>
        <p:nvPr/>
      </p:nvGrpSpPr>
      <p:grpSpPr>
        <a:xfrm>
          <a:off x="0" y="0"/>
          <a:ext cx="0" cy="0"/>
          <a:chOff x="0" y="0"/>
          <a:chExt cx="0" cy="0"/>
        </a:xfrm>
      </p:grpSpPr>
      <p:sp>
        <p:nvSpPr>
          <p:cNvPr id="588" name="Google Shape;588;p55"/>
          <p:cNvSpPr/>
          <p:nvPr/>
        </p:nvSpPr>
        <p:spPr>
          <a:xfrm>
            <a:off x="8240650" y="-9265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589" name="Google Shape;589;p55"/>
          <p:cNvGrpSpPr/>
          <p:nvPr/>
        </p:nvGrpSpPr>
        <p:grpSpPr>
          <a:xfrm>
            <a:off x="-19050" y="232800"/>
            <a:ext cx="9189150" cy="4684500"/>
            <a:chOff x="-19050" y="232800"/>
            <a:chExt cx="9189150" cy="4684500"/>
          </a:xfrm>
        </p:grpSpPr>
        <p:sp>
          <p:nvSpPr>
            <p:cNvPr id="590" name="Google Shape;590;p55"/>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591" name="Google Shape;591;p55"/>
            <p:cNvCxnSpPr/>
            <p:nvPr/>
          </p:nvCxnSpPr>
          <p:spPr>
            <a:xfrm rot="10800000">
              <a:off x="-19050" y="49173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592" name="Google Shape;592;p55"/>
            <p:cNvCxnSpPr/>
            <p:nvPr/>
          </p:nvCxnSpPr>
          <p:spPr>
            <a:xfrm rot="10800000">
              <a:off x="8911200" y="232800"/>
              <a:ext cx="258900" cy="0"/>
            </a:xfrm>
            <a:prstGeom prst="straightConnector1">
              <a:avLst/>
            </a:prstGeom>
            <a:noFill/>
            <a:ln cap="flat" cmpd="sng" w="19050">
              <a:solidFill>
                <a:schemeClr val="dk1"/>
              </a:solidFill>
              <a:prstDash val="solid"/>
              <a:round/>
              <a:headEnd len="med" w="med" type="none"/>
              <a:tailEnd len="med" w="med" type="none"/>
            </a:ln>
          </p:spPr>
        </p:cxnSp>
      </p:grpSp>
      <p:sp>
        <p:nvSpPr>
          <p:cNvPr id="593" name="Google Shape;593;p55"/>
          <p:cNvSpPr txBox="1"/>
          <p:nvPr>
            <p:ph type="title"/>
          </p:nvPr>
        </p:nvSpPr>
        <p:spPr>
          <a:xfrm>
            <a:off x="722376" y="445025"/>
            <a:ext cx="77085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sz="2800"/>
            </a:lvl1pPr>
            <a:lvl2pPr lvl="1">
              <a:spcBef>
                <a:spcPts val="0"/>
              </a:spcBef>
              <a:spcAft>
                <a:spcPts val="0"/>
              </a:spcAft>
              <a:buSzPts val="3000"/>
              <a:buNone/>
              <a:defRPr>
                <a:latin typeface="Lato"/>
                <a:ea typeface="Lato"/>
                <a:cs typeface="Lato"/>
                <a:sym typeface="Lato"/>
              </a:defRPr>
            </a:lvl2pPr>
            <a:lvl3pPr lvl="2">
              <a:spcBef>
                <a:spcPts val="0"/>
              </a:spcBef>
              <a:spcAft>
                <a:spcPts val="0"/>
              </a:spcAft>
              <a:buSzPts val="3000"/>
              <a:buNone/>
              <a:defRPr>
                <a:latin typeface="Lato"/>
                <a:ea typeface="Lato"/>
                <a:cs typeface="Lato"/>
                <a:sym typeface="Lato"/>
              </a:defRPr>
            </a:lvl3pPr>
            <a:lvl4pPr lvl="3">
              <a:spcBef>
                <a:spcPts val="0"/>
              </a:spcBef>
              <a:spcAft>
                <a:spcPts val="0"/>
              </a:spcAft>
              <a:buSzPts val="3000"/>
              <a:buNone/>
              <a:defRPr>
                <a:latin typeface="Lato"/>
                <a:ea typeface="Lato"/>
                <a:cs typeface="Lato"/>
                <a:sym typeface="Lato"/>
              </a:defRPr>
            </a:lvl4pPr>
            <a:lvl5pPr lvl="4">
              <a:spcBef>
                <a:spcPts val="0"/>
              </a:spcBef>
              <a:spcAft>
                <a:spcPts val="0"/>
              </a:spcAft>
              <a:buSzPts val="3000"/>
              <a:buNone/>
              <a:defRPr>
                <a:latin typeface="Lato"/>
                <a:ea typeface="Lato"/>
                <a:cs typeface="Lato"/>
                <a:sym typeface="Lato"/>
              </a:defRPr>
            </a:lvl5pPr>
            <a:lvl6pPr lvl="5">
              <a:spcBef>
                <a:spcPts val="0"/>
              </a:spcBef>
              <a:spcAft>
                <a:spcPts val="0"/>
              </a:spcAft>
              <a:buSzPts val="3000"/>
              <a:buNone/>
              <a:defRPr>
                <a:latin typeface="Lato"/>
                <a:ea typeface="Lato"/>
                <a:cs typeface="Lato"/>
                <a:sym typeface="Lato"/>
              </a:defRPr>
            </a:lvl6pPr>
            <a:lvl7pPr lvl="6">
              <a:spcBef>
                <a:spcPts val="0"/>
              </a:spcBef>
              <a:spcAft>
                <a:spcPts val="0"/>
              </a:spcAft>
              <a:buSzPts val="3000"/>
              <a:buNone/>
              <a:defRPr>
                <a:latin typeface="Lato"/>
                <a:ea typeface="Lato"/>
                <a:cs typeface="Lato"/>
                <a:sym typeface="Lato"/>
              </a:defRPr>
            </a:lvl7pPr>
            <a:lvl8pPr lvl="7">
              <a:spcBef>
                <a:spcPts val="0"/>
              </a:spcBef>
              <a:spcAft>
                <a:spcPts val="0"/>
              </a:spcAft>
              <a:buSzPts val="3000"/>
              <a:buNone/>
              <a:defRPr>
                <a:latin typeface="Lato"/>
                <a:ea typeface="Lato"/>
                <a:cs typeface="Lato"/>
                <a:sym typeface="Lato"/>
              </a:defRPr>
            </a:lvl8pPr>
            <a:lvl9pPr lvl="8">
              <a:spcBef>
                <a:spcPts val="0"/>
              </a:spcBef>
              <a:spcAft>
                <a:spcPts val="0"/>
              </a:spcAft>
              <a:buSzPts val="3000"/>
              <a:buNone/>
              <a:defRPr>
                <a:latin typeface="Lato"/>
                <a:ea typeface="Lato"/>
                <a:cs typeface="Lato"/>
                <a:sym typeface="Lato"/>
              </a:defRPr>
            </a:lvl9pPr>
          </a:lstStyle>
          <a:p/>
        </p:txBody>
      </p:sp>
      <p:sp>
        <p:nvSpPr>
          <p:cNvPr id="594" name="Google Shape;594;p55"/>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2">
  <p:cSld name="CUSTOM_11_1">
    <p:spTree>
      <p:nvGrpSpPr>
        <p:cNvPr id="595" name="Shape 595"/>
        <p:cNvGrpSpPr/>
        <p:nvPr/>
      </p:nvGrpSpPr>
      <p:grpSpPr>
        <a:xfrm>
          <a:off x="0" y="0"/>
          <a:ext cx="0" cy="0"/>
          <a:chOff x="0" y="0"/>
          <a:chExt cx="0" cy="0"/>
        </a:xfrm>
      </p:grpSpPr>
      <p:sp>
        <p:nvSpPr>
          <p:cNvPr id="596" name="Google Shape;596;p56"/>
          <p:cNvSpPr/>
          <p:nvPr/>
        </p:nvSpPr>
        <p:spPr>
          <a:xfrm>
            <a:off x="-9243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597" name="Google Shape;597;p56"/>
          <p:cNvGrpSpPr/>
          <p:nvPr/>
        </p:nvGrpSpPr>
        <p:grpSpPr>
          <a:xfrm>
            <a:off x="232200" y="232800"/>
            <a:ext cx="8988300" cy="4964300"/>
            <a:chOff x="232200" y="232800"/>
            <a:chExt cx="8988300" cy="4964300"/>
          </a:xfrm>
        </p:grpSpPr>
        <p:sp>
          <p:nvSpPr>
            <p:cNvPr id="598" name="Google Shape;598;p56"/>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599" name="Google Shape;599;p56"/>
            <p:cNvCxnSpPr/>
            <p:nvPr/>
          </p:nvCxnSpPr>
          <p:spPr>
            <a:xfrm rot="10800000">
              <a:off x="8911200" y="232800"/>
              <a:ext cx="309300" cy="0"/>
            </a:xfrm>
            <a:prstGeom prst="straightConnector1">
              <a:avLst/>
            </a:prstGeom>
            <a:noFill/>
            <a:ln cap="flat" cmpd="sng" w="19050">
              <a:solidFill>
                <a:schemeClr val="dk1"/>
              </a:solidFill>
              <a:prstDash val="solid"/>
              <a:round/>
              <a:headEnd len="med" w="med" type="none"/>
              <a:tailEnd len="med" w="med" type="none"/>
            </a:ln>
          </p:spPr>
        </p:cxnSp>
        <p:cxnSp>
          <p:nvCxnSpPr>
            <p:cNvPr id="600" name="Google Shape;600;p56"/>
            <p:cNvCxnSpPr/>
            <p:nvPr/>
          </p:nvCxnSpPr>
          <p:spPr>
            <a:xfrm rot="10800000">
              <a:off x="232200" y="4890500"/>
              <a:ext cx="0" cy="306600"/>
            </a:xfrm>
            <a:prstGeom prst="straightConnector1">
              <a:avLst/>
            </a:prstGeom>
            <a:noFill/>
            <a:ln cap="flat" cmpd="sng" w="19050">
              <a:solidFill>
                <a:schemeClr val="dk1"/>
              </a:solidFill>
              <a:prstDash val="solid"/>
              <a:round/>
              <a:headEnd len="med" w="med" type="none"/>
              <a:tailEnd len="med" w="med" type="none"/>
            </a:ln>
          </p:spPr>
        </p:cxnSp>
      </p:grpSp>
      <p:sp>
        <p:nvSpPr>
          <p:cNvPr id="601" name="Google Shape;601;p56"/>
          <p:cNvSpPr txBox="1"/>
          <p:nvPr>
            <p:ph type="title"/>
          </p:nvPr>
        </p:nvSpPr>
        <p:spPr>
          <a:xfrm>
            <a:off x="722376" y="445025"/>
            <a:ext cx="77085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sz="2800"/>
            </a:lvl1pPr>
            <a:lvl2pPr lvl="1">
              <a:spcBef>
                <a:spcPts val="0"/>
              </a:spcBef>
              <a:spcAft>
                <a:spcPts val="0"/>
              </a:spcAft>
              <a:buSzPts val="3000"/>
              <a:buNone/>
              <a:defRPr>
                <a:latin typeface="Lato"/>
                <a:ea typeface="Lato"/>
                <a:cs typeface="Lato"/>
                <a:sym typeface="Lato"/>
              </a:defRPr>
            </a:lvl2pPr>
            <a:lvl3pPr lvl="2">
              <a:spcBef>
                <a:spcPts val="0"/>
              </a:spcBef>
              <a:spcAft>
                <a:spcPts val="0"/>
              </a:spcAft>
              <a:buSzPts val="3000"/>
              <a:buNone/>
              <a:defRPr>
                <a:latin typeface="Lato"/>
                <a:ea typeface="Lato"/>
                <a:cs typeface="Lato"/>
                <a:sym typeface="Lato"/>
              </a:defRPr>
            </a:lvl3pPr>
            <a:lvl4pPr lvl="3">
              <a:spcBef>
                <a:spcPts val="0"/>
              </a:spcBef>
              <a:spcAft>
                <a:spcPts val="0"/>
              </a:spcAft>
              <a:buSzPts val="3000"/>
              <a:buNone/>
              <a:defRPr>
                <a:latin typeface="Lato"/>
                <a:ea typeface="Lato"/>
                <a:cs typeface="Lato"/>
                <a:sym typeface="Lato"/>
              </a:defRPr>
            </a:lvl4pPr>
            <a:lvl5pPr lvl="4">
              <a:spcBef>
                <a:spcPts val="0"/>
              </a:spcBef>
              <a:spcAft>
                <a:spcPts val="0"/>
              </a:spcAft>
              <a:buSzPts val="3000"/>
              <a:buNone/>
              <a:defRPr>
                <a:latin typeface="Lato"/>
                <a:ea typeface="Lato"/>
                <a:cs typeface="Lato"/>
                <a:sym typeface="Lato"/>
              </a:defRPr>
            </a:lvl5pPr>
            <a:lvl6pPr lvl="5">
              <a:spcBef>
                <a:spcPts val="0"/>
              </a:spcBef>
              <a:spcAft>
                <a:spcPts val="0"/>
              </a:spcAft>
              <a:buSzPts val="3000"/>
              <a:buNone/>
              <a:defRPr>
                <a:latin typeface="Lato"/>
                <a:ea typeface="Lato"/>
                <a:cs typeface="Lato"/>
                <a:sym typeface="Lato"/>
              </a:defRPr>
            </a:lvl6pPr>
            <a:lvl7pPr lvl="6">
              <a:spcBef>
                <a:spcPts val="0"/>
              </a:spcBef>
              <a:spcAft>
                <a:spcPts val="0"/>
              </a:spcAft>
              <a:buSzPts val="3000"/>
              <a:buNone/>
              <a:defRPr>
                <a:latin typeface="Lato"/>
                <a:ea typeface="Lato"/>
                <a:cs typeface="Lato"/>
                <a:sym typeface="Lato"/>
              </a:defRPr>
            </a:lvl7pPr>
            <a:lvl8pPr lvl="7">
              <a:spcBef>
                <a:spcPts val="0"/>
              </a:spcBef>
              <a:spcAft>
                <a:spcPts val="0"/>
              </a:spcAft>
              <a:buSzPts val="3000"/>
              <a:buNone/>
              <a:defRPr>
                <a:latin typeface="Lato"/>
                <a:ea typeface="Lato"/>
                <a:cs typeface="Lato"/>
                <a:sym typeface="Lato"/>
              </a:defRPr>
            </a:lvl8pPr>
            <a:lvl9pPr lvl="8">
              <a:spcBef>
                <a:spcPts val="0"/>
              </a:spcBef>
              <a:spcAft>
                <a:spcPts val="0"/>
              </a:spcAft>
              <a:buSzPts val="3000"/>
              <a:buNone/>
              <a:defRPr>
                <a:latin typeface="Lato"/>
                <a:ea typeface="Lato"/>
                <a:cs typeface="Lato"/>
                <a:sym typeface="Lato"/>
              </a:defRPr>
            </a:lvl9pPr>
          </a:lstStyle>
          <a:p/>
        </p:txBody>
      </p:sp>
      <p:sp>
        <p:nvSpPr>
          <p:cNvPr id="602" name="Google Shape;602;p56"/>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anks">
  <p:cSld name="CUSTOM_3_1">
    <p:spTree>
      <p:nvGrpSpPr>
        <p:cNvPr id="603" name="Shape 603"/>
        <p:cNvGrpSpPr/>
        <p:nvPr/>
      </p:nvGrpSpPr>
      <p:grpSpPr>
        <a:xfrm>
          <a:off x="0" y="0"/>
          <a:ext cx="0" cy="0"/>
          <a:chOff x="0" y="0"/>
          <a:chExt cx="0" cy="0"/>
        </a:xfrm>
      </p:grpSpPr>
      <p:sp>
        <p:nvSpPr>
          <p:cNvPr id="604" name="Google Shape;604;p57"/>
          <p:cNvSpPr/>
          <p:nvPr/>
        </p:nvSpPr>
        <p:spPr>
          <a:xfrm>
            <a:off x="6677100" y="-9050"/>
            <a:ext cx="5161500" cy="51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605" name="Google Shape;605;p57"/>
          <p:cNvGrpSpPr/>
          <p:nvPr/>
        </p:nvGrpSpPr>
        <p:grpSpPr>
          <a:xfrm>
            <a:off x="713223" y="-79050"/>
            <a:ext cx="8791100" cy="4687625"/>
            <a:chOff x="-669332" y="-79050"/>
            <a:chExt cx="10173707" cy="4687625"/>
          </a:xfrm>
        </p:grpSpPr>
        <p:sp>
          <p:nvSpPr>
            <p:cNvPr id="606" name="Google Shape;606;p57"/>
            <p:cNvSpPr/>
            <p:nvPr/>
          </p:nvSpPr>
          <p:spPr>
            <a:xfrm>
              <a:off x="-669325" y="533550"/>
              <a:ext cx="91002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607" name="Google Shape;607;p57"/>
            <p:cNvCxnSpPr/>
            <p:nvPr/>
          </p:nvCxnSpPr>
          <p:spPr>
            <a:xfrm rot="10800000">
              <a:off x="-669332" y="-79050"/>
              <a:ext cx="0" cy="624900"/>
            </a:xfrm>
            <a:prstGeom prst="straightConnector1">
              <a:avLst/>
            </a:prstGeom>
            <a:noFill/>
            <a:ln cap="flat" cmpd="sng" w="19050">
              <a:solidFill>
                <a:schemeClr val="dk1"/>
              </a:solidFill>
              <a:prstDash val="solid"/>
              <a:round/>
              <a:headEnd len="med" w="med" type="none"/>
              <a:tailEnd len="med" w="med" type="none"/>
            </a:ln>
          </p:spPr>
        </p:cxnSp>
        <p:cxnSp>
          <p:nvCxnSpPr>
            <p:cNvPr id="608" name="Google Shape;608;p57"/>
            <p:cNvCxnSpPr/>
            <p:nvPr/>
          </p:nvCxnSpPr>
          <p:spPr>
            <a:xfrm>
              <a:off x="8425275" y="4608575"/>
              <a:ext cx="1079100" cy="0"/>
            </a:xfrm>
            <a:prstGeom prst="straightConnector1">
              <a:avLst/>
            </a:prstGeom>
            <a:noFill/>
            <a:ln cap="flat" cmpd="sng" w="19050">
              <a:solidFill>
                <a:schemeClr val="dk1"/>
              </a:solidFill>
              <a:prstDash val="solid"/>
              <a:round/>
              <a:headEnd len="med" w="med" type="none"/>
              <a:tailEnd len="med" w="med" type="none"/>
            </a:ln>
          </p:spPr>
        </p:cxnSp>
      </p:grpSp>
      <p:sp>
        <p:nvSpPr>
          <p:cNvPr id="609" name="Google Shape;609;p57"/>
          <p:cNvSpPr txBox="1"/>
          <p:nvPr>
            <p:ph type="title"/>
          </p:nvPr>
        </p:nvSpPr>
        <p:spPr>
          <a:xfrm>
            <a:off x="1094263" y="778325"/>
            <a:ext cx="4448100" cy="1058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sz="5800"/>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610" name="Google Shape;610;p57"/>
          <p:cNvSpPr txBox="1"/>
          <p:nvPr>
            <p:ph idx="1" type="subTitle"/>
          </p:nvPr>
        </p:nvSpPr>
        <p:spPr>
          <a:xfrm>
            <a:off x="1094225" y="1651512"/>
            <a:ext cx="4448100" cy="1224900"/>
          </a:xfrm>
          <a:prstGeom prst="rect">
            <a:avLst/>
          </a:prstGeom>
        </p:spPr>
        <p:txBody>
          <a:bodyPr anchorCtr="0" anchor="t" bIns="91425" lIns="91425" spcFirstLastPara="1" rIns="91425" wrap="square" tIns="91425">
            <a:noAutofit/>
          </a:bodyPr>
          <a:lstStyle>
            <a:lvl1pPr lvl="0">
              <a:spcBef>
                <a:spcPts val="0"/>
              </a:spcBef>
              <a:spcAft>
                <a:spcPts val="0"/>
              </a:spcAft>
              <a:buSzPts val="1400"/>
              <a:buNone/>
              <a:defRPr>
                <a:latin typeface="Hanken Grotesk"/>
                <a:ea typeface="Hanken Grotesk"/>
                <a:cs typeface="Hanken Grotesk"/>
                <a:sym typeface="Hanken Grotesk"/>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611" name="Google Shape;611;p57"/>
          <p:cNvSpPr txBox="1"/>
          <p:nvPr/>
        </p:nvSpPr>
        <p:spPr>
          <a:xfrm>
            <a:off x="1094225" y="3383825"/>
            <a:ext cx="5797200" cy="556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300"/>
              </a:spcBef>
              <a:spcAft>
                <a:spcPts val="0"/>
              </a:spcAft>
              <a:buNone/>
            </a:pPr>
            <a:r>
              <a:rPr lang="en" sz="1200">
                <a:solidFill>
                  <a:schemeClr val="dk1"/>
                </a:solidFill>
                <a:latin typeface="Hanken Grotesk"/>
                <a:ea typeface="Hanken Grotesk"/>
                <a:cs typeface="Hanken Grotesk"/>
                <a:sym typeface="Hanken Grotesk"/>
              </a:rPr>
              <a:t>CREDITS: This presentation template was created by </a:t>
            </a:r>
            <a:r>
              <a:rPr b="1" lang="en" sz="1200" u="sng">
                <a:solidFill>
                  <a:schemeClr val="dk1"/>
                </a:solidFill>
                <a:latin typeface="Hanken Grotesk"/>
                <a:ea typeface="Hanken Grotesk"/>
                <a:cs typeface="Hanken Grotesk"/>
                <a:sym typeface="Hanken Grotesk"/>
                <a:hlinkClick r:id="rId2">
                  <a:extLst>
                    <a:ext uri="{A12FA001-AC4F-418D-AE19-62706E023703}">
                      <ahyp:hlinkClr val="tx"/>
                    </a:ext>
                  </a:extLst>
                </a:hlinkClick>
              </a:rPr>
              <a:t>Slidesgo</a:t>
            </a:r>
            <a:r>
              <a:rPr b="1" lang="en" sz="1200">
                <a:solidFill>
                  <a:schemeClr val="dk1"/>
                </a:solidFill>
                <a:latin typeface="Hanken Grotesk"/>
                <a:ea typeface="Hanken Grotesk"/>
                <a:cs typeface="Hanken Grotesk"/>
                <a:sym typeface="Hanken Grotesk"/>
              </a:rPr>
              <a:t>,</a:t>
            </a:r>
            <a:r>
              <a:rPr lang="en" sz="1200">
                <a:solidFill>
                  <a:schemeClr val="dk1"/>
                </a:solidFill>
                <a:latin typeface="Hanken Grotesk"/>
                <a:ea typeface="Hanken Grotesk"/>
                <a:cs typeface="Hanken Grotesk"/>
                <a:sym typeface="Hanken Grotesk"/>
              </a:rPr>
              <a:t> and includes icons by</a:t>
            </a:r>
            <a:r>
              <a:rPr b="1" lang="en" sz="1200">
                <a:solidFill>
                  <a:schemeClr val="dk1"/>
                </a:solidFill>
                <a:latin typeface="Hanken Grotesk"/>
                <a:ea typeface="Hanken Grotesk"/>
                <a:cs typeface="Hanken Grotesk"/>
                <a:sym typeface="Hanken Grotesk"/>
              </a:rPr>
              <a:t> </a:t>
            </a:r>
            <a:r>
              <a:rPr b="1" lang="en" sz="1200" u="sng">
                <a:solidFill>
                  <a:schemeClr val="dk1"/>
                </a:solidFill>
                <a:latin typeface="Hanken Grotesk"/>
                <a:ea typeface="Hanken Grotesk"/>
                <a:cs typeface="Hanken Grotesk"/>
                <a:sym typeface="Hanken Grotesk"/>
                <a:hlinkClick r:id="rId3">
                  <a:extLst>
                    <a:ext uri="{A12FA001-AC4F-418D-AE19-62706E023703}">
                      <ahyp:hlinkClr val="tx"/>
                    </a:ext>
                  </a:extLst>
                </a:hlinkClick>
              </a:rPr>
              <a:t>Flaticon</a:t>
            </a:r>
            <a:r>
              <a:rPr b="1" lang="en" sz="1200">
                <a:solidFill>
                  <a:schemeClr val="dk1"/>
                </a:solidFill>
                <a:latin typeface="Hanken Grotesk"/>
                <a:ea typeface="Hanken Grotesk"/>
                <a:cs typeface="Hanken Grotesk"/>
                <a:sym typeface="Hanken Grotesk"/>
              </a:rPr>
              <a:t>,</a:t>
            </a:r>
            <a:r>
              <a:rPr lang="en" sz="1200">
                <a:solidFill>
                  <a:schemeClr val="dk1"/>
                </a:solidFill>
                <a:latin typeface="Hanken Grotesk"/>
                <a:ea typeface="Hanken Grotesk"/>
                <a:cs typeface="Hanken Grotesk"/>
                <a:sym typeface="Hanken Grotesk"/>
              </a:rPr>
              <a:t> and infographics &amp; images by </a:t>
            </a:r>
            <a:r>
              <a:rPr b="1" lang="en" sz="1200" u="sng">
                <a:solidFill>
                  <a:schemeClr val="dk1"/>
                </a:solidFill>
                <a:latin typeface="Hanken Grotesk"/>
                <a:ea typeface="Hanken Grotesk"/>
                <a:cs typeface="Hanken Grotesk"/>
                <a:sym typeface="Hanken Grotesk"/>
                <a:hlinkClick r:id="rId4">
                  <a:extLst>
                    <a:ext uri="{A12FA001-AC4F-418D-AE19-62706E023703}">
                      <ahyp:hlinkClr val="tx"/>
                    </a:ext>
                  </a:extLst>
                </a:hlinkClick>
              </a:rPr>
              <a:t>Freepik</a:t>
            </a:r>
            <a:r>
              <a:rPr b="1" lang="en" sz="1200" u="sng">
                <a:solidFill>
                  <a:schemeClr val="dk1"/>
                </a:solidFill>
                <a:latin typeface="Hanken Grotesk"/>
                <a:ea typeface="Hanken Grotesk"/>
                <a:cs typeface="Hanken Grotesk"/>
                <a:sym typeface="Hanken Grotesk"/>
              </a:rPr>
              <a:t> </a:t>
            </a:r>
            <a:endParaRPr b="1" sz="1200" u="sng">
              <a:solidFill>
                <a:schemeClr val="dk1"/>
              </a:solidFill>
              <a:latin typeface="Hanken Grotesk"/>
              <a:ea typeface="Hanken Grotesk"/>
              <a:cs typeface="Hanken Grotesk"/>
              <a:sym typeface="Hanken Grotesk"/>
            </a:endParaRPr>
          </a:p>
        </p:txBody>
      </p:sp>
      <p:sp>
        <p:nvSpPr>
          <p:cNvPr id="612" name="Google Shape;612;p57"/>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p:cSld name="CUSTOM_7">
    <p:spTree>
      <p:nvGrpSpPr>
        <p:cNvPr id="613" name="Shape 613"/>
        <p:cNvGrpSpPr/>
        <p:nvPr/>
      </p:nvGrpSpPr>
      <p:grpSpPr>
        <a:xfrm>
          <a:off x="0" y="0"/>
          <a:ext cx="0" cy="0"/>
          <a:chOff x="0" y="0"/>
          <a:chExt cx="0" cy="0"/>
        </a:xfrm>
      </p:grpSpPr>
      <p:sp>
        <p:nvSpPr>
          <p:cNvPr id="614" name="Google Shape;614;p58"/>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615" name="Google Shape;615;p58"/>
          <p:cNvGrpSpPr/>
          <p:nvPr/>
        </p:nvGrpSpPr>
        <p:grpSpPr>
          <a:xfrm>
            <a:off x="232200" y="-49400"/>
            <a:ext cx="8679000" cy="5250800"/>
            <a:chOff x="232200" y="-49400"/>
            <a:chExt cx="8679000" cy="5250800"/>
          </a:xfrm>
        </p:grpSpPr>
        <p:sp>
          <p:nvSpPr>
            <p:cNvPr id="616" name="Google Shape;616;p58"/>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617" name="Google Shape;617;p58"/>
            <p:cNvGrpSpPr/>
            <p:nvPr/>
          </p:nvGrpSpPr>
          <p:grpSpPr>
            <a:xfrm>
              <a:off x="232200" y="-49400"/>
              <a:ext cx="8679000" cy="5250800"/>
              <a:chOff x="232200" y="-49400"/>
              <a:chExt cx="8679000" cy="5250800"/>
            </a:xfrm>
          </p:grpSpPr>
          <p:cxnSp>
            <p:nvCxnSpPr>
              <p:cNvPr id="618" name="Google Shape;618;p58"/>
              <p:cNvCxnSpPr/>
              <p:nvPr/>
            </p:nvCxnSpPr>
            <p:spPr>
              <a:xfrm rot="10800000">
                <a:off x="232200" y="-49400"/>
                <a:ext cx="0" cy="284100"/>
              </a:xfrm>
              <a:prstGeom prst="straightConnector1">
                <a:avLst/>
              </a:prstGeom>
              <a:noFill/>
              <a:ln cap="flat" cmpd="sng" w="19050">
                <a:solidFill>
                  <a:schemeClr val="dk1"/>
                </a:solidFill>
                <a:prstDash val="solid"/>
                <a:round/>
                <a:headEnd len="med" w="med" type="none"/>
                <a:tailEnd len="med" w="med" type="none"/>
              </a:ln>
            </p:spPr>
          </p:cxnSp>
          <p:cxnSp>
            <p:nvCxnSpPr>
              <p:cNvPr id="619" name="Google Shape;619;p58"/>
              <p:cNvCxnSpPr/>
              <p:nvPr/>
            </p:nvCxnSpPr>
            <p:spPr>
              <a:xfrm rot="10800000">
                <a:off x="8911200" y="4917300"/>
                <a:ext cx="0" cy="284100"/>
              </a:xfrm>
              <a:prstGeom prst="straightConnector1">
                <a:avLst/>
              </a:prstGeom>
              <a:noFill/>
              <a:ln cap="flat" cmpd="sng" w="19050">
                <a:solidFill>
                  <a:schemeClr val="dk1"/>
                </a:solidFill>
                <a:prstDash val="solid"/>
                <a:round/>
                <a:headEnd len="med" w="med" type="none"/>
                <a:tailEnd len="med" w="med" type="none"/>
              </a:ln>
            </p:spPr>
          </p:cxnSp>
        </p:grpSp>
      </p:grpSp>
      <p:sp>
        <p:nvSpPr>
          <p:cNvPr id="620" name="Google Shape;620;p58"/>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1">
  <p:cSld name="CUSTOM_8">
    <p:spTree>
      <p:nvGrpSpPr>
        <p:cNvPr id="621" name="Shape 621"/>
        <p:cNvGrpSpPr/>
        <p:nvPr/>
      </p:nvGrpSpPr>
      <p:grpSpPr>
        <a:xfrm>
          <a:off x="0" y="0"/>
          <a:ext cx="0" cy="0"/>
          <a:chOff x="0" y="0"/>
          <a:chExt cx="0" cy="0"/>
        </a:xfrm>
      </p:grpSpPr>
      <p:sp>
        <p:nvSpPr>
          <p:cNvPr id="622" name="Google Shape;622;p59"/>
          <p:cNvSpPr/>
          <p:nvPr/>
        </p:nvSpPr>
        <p:spPr>
          <a:xfrm>
            <a:off x="8141975" y="-88657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623" name="Google Shape;623;p59"/>
          <p:cNvGrpSpPr/>
          <p:nvPr/>
        </p:nvGrpSpPr>
        <p:grpSpPr>
          <a:xfrm>
            <a:off x="232200" y="232800"/>
            <a:ext cx="9045000" cy="4975500"/>
            <a:chOff x="232200" y="232800"/>
            <a:chExt cx="9045000" cy="4975500"/>
          </a:xfrm>
        </p:grpSpPr>
        <p:sp>
          <p:nvSpPr>
            <p:cNvPr id="624" name="Google Shape;624;p59"/>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625" name="Google Shape;625;p59"/>
            <p:cNvCxnSpPr/>
            <p:nvPr/>
          </p:nvCxnSpPr>
          <p:spPr>
            <a:xfrm>
              <a:off x="8911200" y="232800"/>
              <a:ext cx="366000" cy="0"/>
            </a:xfrm>
            <a:prstGeom prst="straightConnector1">
              <a:avLst/>
            </a:prstGeom>
            <a:noFill/>
            <a:ln cap="flat" cmpd="sng" w="19050">
              <a:solidFill>
                <a:schemeClr val="dk1"/>
              </a:solidFill>
              <a:prstDash val="solid"/>
              <a:round/>
              <a:headEnd len="med" w="med" type="none"/>
              <a:tailEnd len="med" w="med" type="none"/>
            </a:ln>
          </p:spPr>
        </p:cxnSp>
        <p:cxnSp>
          <p:nvCxnSpPr>
            <p:cNvPr id="626" name="Google Shape;626;p59"/>
            <p:cNvCxnSpPr/>
            <p:nvPr/>
          </p:nvCxnSpPr>
          <p:spPr>
            <a:xfrm>
              <a:off x="232200" y="4917300"/>
              <a:ext cx="1200" cy="291000"/>
            </a:xfrm>
            <a:prstGeom prst="straightConnector1">
              <a:avLst/>
            </a:prstGeom>
            <a:noFill/>
            <a:ln cap="flat" cmpd="sng" w="19050">
              <a:solidFill>
                <a:schemeClr val="dk1"/>
              </a:solidFill>
              <a:prstDash val="solid"/>
              <a:round/>
              <a:headEnd len="med" w="med" type="none"/>
              <a:tailEnd len="med" w="med" type="none"/>
            </a:ln>
          </p:spPr>
        </p:cxnSp>
      </p:grpSp>
      <p:sp>
        <p:nvSpPr>
          <p:cNvPr id="627" name="Google Shape;627;p59"/>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59" name="Shape 59"/>
        <p:cNvGrpSpPr/>
        <p:nvPr/>
      </p:nvGrpSpPr>
      <p:grpSpPr>
        <a:xfrm>
          <a:off x="0" y="0"/>
          <a:ext cx="0" cy="0"/>
          <a:chOff x="0" y="0"/>
          <a:chExt cx="0" cy="0"/>
        </a:xfrm>
      </p:grpSpPr>
      <p:sp>
        <p:nvSpPr>
          <p:cNvPr id="60" name="Google Shape;60;p7"/>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61" name="Google Shape;61;p7"/>
          <p:cNvGrpSpPr/>
          <p:nvPr/>
        </p:nvGrpSpPr>
        <p:grpSpPr>
          <a:xfrm>
            <a:off x="-19050" y="-16000"/>
            <a:ext cx="8930250" cy="4933300"/>
            <a:chOff x="-19050" y="-16000"/>
            <a:chExt cx="8930250" cy="4933300"/>
          </a:xfrm>
        </p:grpSpPr>
        <p:sp>
          <p:nvSpPr>
            <p:cNvPr id="62" name="Google Shape;62;p7"/>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63" name="Google Shape;63;p7"/>
            <p:cNvCxnSpPr/>
            <p:nvPr/>
          </p:nvCxnSpPr>
          <p:spPr>
            <a:xfrm rot="10800000">
              <a:off x="-19050" y="49173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64" name="Google Shape;64;p7"/>
            <p:cNvCxnSpPr/>
            <p:nvPr/>
          </p:nvCxnSpPr>
          <p:spPr>
            <a:xfrm rot="10800000">
              <a:off x="8911200" y="-16000"/>
              <a:ext cx="0" cy="258900"/>
            </a:xfrm>
            <a:prstGeom prst="straightConnector1">
              <a:avLst/>
            </a:prstGeom>
            <a:noFill/>
            <a:ln cap="flat" cmpd="sng" w="19050">
              <a:solidFill>
                <a:schemeClr val="dk1"/>
              </a:solidFill>
              <a:prstDash val="solid"/>
              <a:round/>
              <a:headEnd len="med" w="med" type="none"/>
              <a:tailEnd len="med" w="med" type="none"/>
            </a:ln>
          </p:spPr>
        </p:cxnSp>
      </p:grpSp>
      <p:sp>
        <p:nvSpPr>
          <p:cNvPr id="65" name="Google Shape;65;p7"/>
          <p:cNvSpPr txBox="1"/>
          <p:nvPr>
            <p:ph type="title"/>
          </p:nvPr>
        </p:nvSpPr>
        <p:spPr>
          <a:xfrm>
            <a:off x="720000" y="448050"/>
            <a:ext cx="77109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66" name="Google Shape;66;p7"/>
          <p:cNvSpPr txBox="1"/>
          <p:nvPr>
            <p:ph idx="1" type="subTitle"/>
          </p:nvPr>
        </p:nvSpPr>
        <p:spPr>
          <a:xfrm>
            <a:off x="1733625" y="1361025"/>
            <a:ext cx="6580200" cy="2906100"/>
          </a:xfrm>
          <a:prstGeom prst="rect">
            <a:avLst/>
          </a:prstGeom>
        </p:spPr>
        <p:txBody>
          <a:bodyPr anchorCtr="0" anchor="t" bIns="91425" lIns="91425" spcFirstLastPara="1" rIns="91425" wrap="square" tIns="91425">
            <a:noAutofit/>
          </a:bodyPr>
          <a:lstStyle>
            <a:lvl1pPr lvl="0" rtl="0">
              <a:spcBef>
                <a:spcPts val="0"/>
              </a:spcBef>
              <a:spcAft>
                <a:spcPts val="0"/>
              </a:spcAft>
              <a:buSzPts val="1600"/>
              <a:buChar char="●"/>
              <a:defRPr sz="1600">
                <a:latin typeface="Hanken Grotesk"/>
                <a:ea typeface="Hanken Grotesk"/>
                <a:cs typeface="Hanken Grotesk"/>
                <a:sym typeface="Hanken Grotesk"/>
              </a:defRPr>
            </a:lvl1pPr>
            <a:lvl2pPr lvl="1" rtl="0" algn="ctr">
              <a:lnSpc>
                <a:spcPct val="100000"/>
              </a:lnSpc>
              <a:spcBef>
                <a:spcPts val="0"/>
              </a:spcBef>
              <a:spcAft>
                <a:spcPts val="0"/>
              </a:spcAft>
              <a:buClr>
                <a:srgbClr val="E76A28"/>
              </a:buClr>
              <a:buSzPts val="1600"/>
              <a:buFont typeface="Nunito Light"/>
              <a:buChar char="○"/>
              <a:defRPr/>
            </a:lvl2pPr>
            <a:lvl3pPr lvl="2" rtl="0" algn="ctr">
              <a:lnSpc>
                <a:spcPct val="100000"/>
              </a:lnSpc>
              <a:spcBef>
                <a:spcPts val="0"/>
              </a:spcBef>
              <a:spcAft>
                <a:spcPts val="0"/>
              </a:spcAft>
              <a:buClr>
                <a:srgbClr val="E76A28"/>
              </a:buClr>
              <a:buSzPts val="1500"/>
              <a:buFont typeface="Nunito Light"/>
              <a:buChar char="■"/>
              <a:defRPr/>
            </a:lvl3pPr>
            <a:lvl4pPr lvl="3" rtl="0" algn="ctr">
              <a:lnSpc>
                <a:spcPct val="100000"/>
              </a:lnSpc>
              <a:spcBef>
                <a:spcPts val="0"/>
              </a:spcBef>
              <a:spcAft>
                <a:spcPts val="0"/>
              </a:spcAft>
              <a:buClr>
                <a:srgbClr val="E76A28"/>
              </a:buClr>
              <a:buSzPts val="1500"/>
              <a:buFont typeface="Nunito Light"/>
              <a:buChar char="●"/>
              <a:defRPr/>
            </a:lvl4pPr>
            <a:lvl5pPr lvl="4" rtl="0" algn="ctr">
              <a:lnSpc>
                <a:spcPct val="100000"/>
              </a:lnSpc>
              <a:spcBef>
                <a:spcPts val="0"/>
              </a:spcBef>
              <a:spcAft>
                <a:spcPts val="0"/>
              </a:spcAft>
              <a:buClr>
                <a:srgbClr val="E76A28"/>
              </a:buClr>
              <a:buSzPts val="1400"/>
              <a:buFont typeface="Nunito Light"/>
              <a:buChar char="○"/>
              <a:defRPr/>
            </a:lvl5pPr>
            <a:lvl6pPr lvl="5" rtl="0" algn="ctr">
              <a:lnSpc>
                <a:spcPct val="100000"/>
              </a:lnSpc>
              <a:spcBef>
                <a:spcPts val="0"/>
              </a:spcBef>
              <a:spcAft>
                <a:spcPts val="0"/>
              </a:spcAft>
              <a:buClr>
                <a:srgbClr val="999999"/>
              </a:buClr>
              <a:buSzPts val="1400"/>
              <a:buFont typeface="Nunito Light"/>
              <a:buChar char="■"/>
              <a:defRPr/>
            </a:lvl6pPr>
            <a:lvl7pPr lvl="6" rtl="0" algn="ctr">
              <a:lnSpc>
                <a:spcPct val="100000"/>
              </a:lnSpc>
              <a:spcBef>
                <a:spcPts val="0"/>
              </a:spcBef>
              <a:spcAft>
                <a:spcPts val="0"/>
              </a:spcAft>
              <a:buClr>
                <a:srgbClr val="999999"/>
              </a:buClr>
              <a:buSzPts val="1300"/>
              <a:buFont typeface="Nunito Light"/>
              <a:buChar char="●"/>
              <a:defRPr/>
            </a:lvl7pPr>
            <a:lvl8pPr lvl="7" rtl="0" algn="ctr">
              <a:lnSpc>
                <a:spcPct val="100000"/>
              </a:lnSpc>
              <a:spcBef>
                <a:spcPts val="0"/>
              </a:spcBef>
              <a:spcAft>
                <a:spcPts val="0"/>
              </a:spcAft>
              <a:buClr>
                <a:srgbClr val="999999"/>
              </a:buClr>
              <a:buSzPts val="1300"/>
              <a:buFont typeface="Nunito Light"/>
              <a:buChar char="○"/>
              <a:defRPr/>
            </a:lvl8pPr>
            <a:lvl9pPr lvl="8" rtl="0" algn="ctr">
              <a:lnSpc>
                <a:spcPct val="100000"/>
              </a:lnSpc>
              <a:spcBef>
                <a:spcPts val="0"/>
              </a:spcBef>
              <a:spcAft>
                <a:spcPts val="0"/>
              </a:spcAft>
              <a:buClr>
                <a:srgbClr val="999999"/>
              </a:buClr>
              <a:buSzPts val="1400"/>
              <a:buFont typeface="Nunito Light"/>
              <a:buChar char="■"/>
              <a:defRPr/>
            </a:lvl9pPr>
          </a:lstStyle>
          <a:p/>
        </p:txBody>
      </p:sp>
      <p:sp>
        <p:nvSpPr>
          <p:cNvPr id="67" name="Google Shape;67;p7"/>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68" name="Shape 68"/>
        <p:cNvGrpSpPr/>
        <p:nvPr/>
      </p:nvGrpSpPr>
      <p:grpSpPr>
        <a:xfrm>
          <a:off x="0" y="0"/>
          <a:ext cx="0" cy="0"/>
          <a:chOff x="0" y="0"/>
          <a:chExt cx="0" cy="0"/>
        </a:xfrm>
      </p:grpSpPr>
      <p:sp>
        <p:nvSpPr>
          <p:cNvPr id="69" name="Google Shape;69;p8"/>
          <p:cNvSpPr/>
          <p:nvPr/>
        </p:nvSpPr>
        <p:spPr>
          <a:xfrm>
            <a:off x="2007375" y="2776900"/>
            <a:ext cx="5143500" cy="5143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70" name="Google Shape;70;p8"/>
          <p:cNvGrpSpPr/>
          <p:nvPr/>
        </p:nvGrpSpPr>
        <p:grpSpPr>
          <a:xfrm>
            <a:off x="-25" y="533550"/>
            <a:ext cx="9270975" cy="4075025"/>
            <a:chOff x="-25" y="533550"/>
            <a:chExt cx="9270975" cy="4075025"/>
          </a:xfrm>
        </p:grpSpPr>
        <p:sp>
          <p:nvSpPr>
            <p:cNvPr id="71" name="Google Shape;71;p8"/>
            <p:cNvSpPr/>
            <p:nvPr/>
          </p:nvSpPr>
          <p:spPr>
            <a:xfrm>
              <a:off x="727425" y="533550"/>
              <a:ext cx="77034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sz="3800">
                <a:solidFill>
                  <a:schemeClr val="dk1"/>
                </a:solidFill>
                <a:latin typeface="Figtree Black"/>
                <a:ea typeface="Figtree Black"/>
                <a:cs typeface="Figtree Black"/>
                <a:sym typeface="Figtree Black"/>
              </a:endParaRPr>
            </a:p>
          </p:txBody>
        </p:sp>
        <p:cxnSp>
          <p:nvCxnSpPr>
            <p:cNvPr id="72" name="Google Shape;72;p8"/>
            <p:cNvCxnSpPr/>
            <p:nvPr/>
          </p:nvCxnSpPr>
          <p:spPr>
            <a:xfrm rot="10800000">
              <a:off x="8430950" y="533550"/>
              <a:ext cx="840000" cy="0"/>
            </a:xfrm>
            <a:prstGeom prst="straightConnector1">
              <a:avLst/>
            </a:prstGeom>
            <a:noFill/>
            <a:ln cap="flat" cmpd="sng" w="19050">
              <a:solidFill>
                <a:schemeClr val="dk1"/>
              </a:solidFill>
              <a:prstDash val="solid"/>
              <a:round/>
              <a:headEnd len="med" w="med" type="none"/>
              <a:tailEnd len="med" w="med" type="none"/>
            </a:ln>
          </p:spPr>
        </p:cxnSp>
        <p:cxnSp>
          <p:nvCxnSpPr>
            <p:cNvPr id="73" name="Google Shape;73;p8"/>
            <p:cNvCxnSpPr/>
            <p:nvPr/>
          </p:nvCxnSpPr>
          <p:spPr>
            <a:xfrm rot="10800000">
              <a:off x="-25" y="4608575"/>
              <a:ext cx="740700" cy="0"/>
            </a:xfrm>
            <a:prstGeom prst="straightConnector1">
              <a:avLst/>
            </a:prstGeom>
            <a:noFill/>
            <a:ln cap="flat" cmpd="sng" w="19050">
              <a:solidFill>
                <a:schemeClr val="dk1"/>
              </a:solidFill>
              <a:prstDash val="solid"/>
              <a:round/>
              <a:headEnd len="med" w="med" type="none"/>
              <a:tailEnd len="med" w="med" type="none"/>
            </a:ln>
          </p:spPr>
        </p:cxnSp>
      </p:grpSp>
      <p:sp>
        <p:nvSpPr>
          <p:cNvPr id="74" name="Google Shape;74;p8"/>
          <p:cNvSpPr txBox="1"/>
          <p:nvPr>
            <p:ph type="title"/>
          </p:nvPr>
        </p:nvSpPr>
        <p:spPr>
          <a:xfrm>
            <a:off x="1644450" y="1733400"/>
            <a:ext cx="5855100" cy="760800"/>
          </a:xfrm>
          <a:prstGeom prst="rect">
            <a:avLst/>
          </a:prstGeom>
        </p:spPr>
        <p:txBody>
          <a:bodyPr anchorCtr="0" anchor="b" bIns="91425" lIns="91425" spcFirstLastPara="1" rIns="91425" wrap="square" tIns="91425">
            <a:noAutofit/>
          </a:bodyPr>
          <a:lstStyle>
            <a:lvl1pPr lvl="0" algn="ctr">
              <a:spcBef>
                <a:spcPts val="0"/>
              </a:spcBef>
              <a:spcAft>
                <a:spcPts val="0"/>
              </a:spcAft>
              <a:buSzPts val="4800"/>
              <a:buNone/>
              <a:defRPr sz="43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75" name="Google Shape;75;p8"/>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76" name="Shape 76"/>
        <p:cNvGrpSpPr/>
        <p:nvPr/>
      </p:nvGrpSpPr>
      <p:grpSpPr>
        <a:xfrm>
          <a:off x="0" y="0"/>
          <a:ext cx="0" cy="0"/>
          <a:chOff x="0" y="0"/>
          <a:chExt cx="0" cy="0"/>
        </a:xfrm>
      </p:grpSpPr>
      <p:sp>
        <p:nvSpPr>
          <p:cNvPr id="77" name="Google Shape;77;p9"/>
          <p:cNvSpPr/>
          <p:nvPr/>
        </p:nvSpPr>
        <p:spPr>
          <a:xfrm>
            <a:off x="-2613450" y="-126025"/>
            <a:ext cx="5402100" cy="54021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78" name="Google Shape;78;p9"/>
          <p:cNvGrpSpPr/>
          <p:nvPr/>
        </p:nvGrpSpPr>
        <p:grpSpPr>
          <a:xfrm>
            <a:off x="727425" y="-49275"/>
            <a:ext cx="7703400" cy="5243325"/>
            <a:chOff x="727425" y="-49275"/>
            <a:chExt cx="7703400" cy="5243325"/>
          </a:xfrm>
        </p:grpSpPr>
        <p:sp>
          <p:nvSpPr>
            <p:cNvPr id="79" name="Google Shape;79;p9"/>
            <p:cNvSpPr/>
            <p:nvPr/>
          </p:nvSpPr>
          <p:spPr>
            <a:xfrm>
              <a:off x="727425" y="533550"/>
              <a:ext cx="77034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80" name="Google Shape;80;p9"/>
            <p:cNvCxnSpPr/>
            <p:nvPr/>
          </p:nvCxnSpPr>
          <p:spPr>
            <a:xfrm rot="10800000">
              <a:off x="727425" y="-49275"/>
              <a:ext cx="0" cy="585600"/>
            </a:xfrm>
            <a:prstGeom prst="straightConnector1">
              <a:avLst/>
            </a:prstGeom>
            <a:noFill/>
            <a:ln cap="flat" cmpd="sng" w="19050">
              <a:solidFill>
                <a:schemeClr val="dk1"/>
              </a:solidFill>
              <a:prstDash val="solid"/>
              <a:round/>
              <a:headEnd len="med" w="med" type="none"/>
              <a:tailEnd len="med" w="med" type="none"/>
            </a:ln>
          </p:spPr>
        </p:cxnSp>
        <p:cxnSp>
          <p:nvCxnSpPr>
            <p:cNvPr id="81" name="Google Shape;81;p9"/>
            <p:cNvCxnSpPr/>
            <p:nvPr/>
          </p:nvCxnSpPr>
          <p:spPr>
            <a:xfrm rot="10800000">
              <a:off x="8430775" y="4608450"/>
              <a:ext cx="0" cy="585600"/>
            </a:xfrm>
            <a:prstGeom prst="straightConnector1">
              <a:avLst/>
            </a:prstGeom>
            <a:noFill/>
            <a:ln cap="flat" cmpd="sng" w="19050">
              <a:solidFill>
                <a:schemeClr val="dk1"/>
              </a:solidFill>
              <a:prstDash val="solid"/>
              <a:round/>
              <a:headEnd len="med" w="med" type="none"/>
              <a:tailEnd len="med" w="med" type="none"/>
            </a:ln>
          </p:spPr>
        </p:cxnSp>
      </p:grpSp>
      <p:sp>
        <p:nvSpPr>
          <p:cNvPr id="82" name="Google Shape;82;p9"/>
          <p:cNvSpPr txBox="1"/>
          <p:nvPr>
            <p:ph type="title"/>
          </p:nvPr>
        </p:nvSpPr>
        <p:spPr>
          <a:xfrm>
            <a:off x="3496850" y="1021763"/>
            <a:ext cx="4294800" cy="2095200"/>
          </a:xfrm>
          <a:prstGeom prst="rect">
            <a:avLst/>
          </a:prstGeom>
        </p:spPr>
        <p:txBody>
          <a:bodyPr anchorCtr="0" anchor="b" bIns="91425" lIns="91425" spcFirstLastPara="1" rIns="91425" wrap="square" tIns="91425">
            <a:noAutofit/>
          </a:bodyPr>
          <a:lstStyle>
            <a:lvl1pPr lvl="0" rtl="0">
              <a:spcBef>
                <a:spcPts val="0"/>
              </a:spcBef>
              <a:spcAft>
                <a:spcPts val="0"/>
              </a:spcAft>
              <a:buSzPts val="2800"/>
              <a:buNone/>
              <a:defRPr sz="40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83" name="Google Shape;83;p9"/>
          <p:cNvSpPr txBox="1"/>
          <p:nvPr>
            <p:ph idx="1" type="subTitle"/>
          </p:nvPr>
        </p:nvSpPr>
        <p:spPr>
          <a:xfrm>
            <a:off x="3496850" y="3117038"/>
            <a:ext cx="4294800" cy="1004700"/>
          </a:xfrm>
          <a:prstGeom prst="rect">
            <a:avLst/>
          </a:prstGeom>
        </p:spPr>
        <p:txBody>
          <a:bodyPr anchorCtr="0" anchor="ctr" bIns="91425" lIns="91425" spcFirstLastPara="1" rIns="91425" wrap="square" tIns="91425">
            <a:noAutofit/>
          </a:bodyPr>
          <a:lstStyle>
            <a:lvl1pPr lvl="0" rtl="0">
              <a:lnSpc>
                <a:spcPct val="100000"/>
              </a:lnSpc>
              <a:spcBef>
                <a:spcPts val="0"/>
              </a:spcBef>
              <a:spcAft>
                <a:spcPts val="0"/>
              </a:spcAft>
              <a:buSzPts val="1400"/>
              <a:buNone/>
              <a:defRPr sz="16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84" name="Google Shape;84;p9"/>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85" name="Shape 85"/>
        <p:cNvGrpSpPr/>
        <p:nvPr/>
      </p:nvGrpSpPr>
      <p:grpSpPr>
        <a:xfrm>
          <a:off x="0" y="0"/>
          <a:ext cx="0" cy="0"/>
          <a:chOff x="0" y="0"/>
          <a:chExt cx="0" cy="0"/>
        </a:xfrm>
      </p:grpSpPr>
      <p:sp>
        <p:nvSpPr>
          <p:cNvPr id="86" name="Google Shape;86;p10"/>
          <p:cNvSpPr/>
          <p:nvPr>
            <p:ph idx="2" type="pic"/>
          </p:nvPr>
        </p:nvSpPr>
        <p:spPr>
          <a:xfrm>
            <a:off x="0" y="0"/>
            <a:ext cx="9144000" cy="5143500"/>
          </a:xfrm>
          <a:prstGeom prst="rect">
            <a:avLst/>
          </a:prstGeom>
          <a:noFill/>
          <a:ln>
            <a:noFill/>
          </a:ln>
        </p:spPr>
      </p:sp>
      <p:sp>
        <p:nvSpPr>
          <p:cNvPr id="87" name="Google Shape;87;p10"/>
          <p:cNvSpPr txBox="1"/>
          <p:nvPr>
            <p:ph type="title"/>
          </p:nvPr>
        </p:nvSpPr>
        <p:spPr>
          <a:xfrm>
            <a:off x="720000" y="4045175"/>
            <a:ext cx="7710900" cy="563400"/>
          </a:xfrm>
          <a:prstGeom prst="rect">
            <a:avLst/>
          </a:prstGeom>
          <a:solidFill>
            <a:schemeClr val="lt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lvl1pPr lvl="0" rtl="0" algn="ctr">
              <a:lnSpc>
                <a:spcPct val="115000"/>
              </a:lnSpc>
              <a:spcBef>
                <a:spcPts val="0"/>
              </a:spcBef>
              <a:spcAft>
                <a:spcPts val="0"/>
              </a:spcAft>
              <a:buSzPts val="2800"/>
              <a:buNone/>
              <a:defRPr/>
            </a:lvl1pPr>
            <a:lvl2pPr lvl="1" rtl="0" algn="ctr">
              <a:spcBef>
                <a:spcPts val="0"/>
              </a:spcBef>
              <a:spcAft>
                <a:spcPts val="0"/>
              </a:spcAft>
              <a:buSzPts val="3000"/>
              <a:buNone/>
              <a:defRPr/>
            </a:lvl2pPr>
            <a:lvl3pPr lvl="2" rtl="0" algn="ctr">
              <a:spcBef>
                <a:spcPts val="0"/>
              </a:spcBef>
              <a:spcAft>
                <a:spcPts val="0"/>
              </a:spcAft>
              <a:buSzPts val="3000"/>
              <a:buNone/>
              <a:defRPr/>
            </a:lvl3pPr>
            <a:lvl4pPr lvl="3" rtl="0" algn="ctr">
              <a:spcBef>
                <a:spcPts val="0"/>
              </a:spcBef>
              <a:spcAft>
                <a:spcPts val="0"/>
              </a:spcAft>
              <a:buSzPts val="3000"/>
              <a:buNone/>
              <a:defRPr/>
            </a:lvl4pPr>
            <a:lvl5pPr lvl="4" rtl="0" algn="ctr">
              <a:spcBef>
                <a:spcPts val="0"/>
              </a:spcBef>
              <a:spcAft>
                <a:spcPts val="0"/>
              </a:spcAft>
              <a:buSzPts val="3000"/>
              <a:buNone/>
              <a:defRPr/>
            </a:lvl5pPr>
            <a:lvl6pPr lvl="5" rtl="0" algn="ctr">
              <a:spcBef>
                <a:spcPts val="0"/>
              </a:spcBef>
              <a:spcAft>
                <a:spcPts val="0"/>
              </a:spcAft>
              <a:buSzPts val="3000"/>
              <a:buNone/>
              <a:defRPr/>
            </a:lvl6pPr>
            <a:lvl7pPr lvl="6" rtl="0" algn="ctr">
              <a:spcBef>
                <a:spcPts val="0"/>
              </a:spcBef>
              <a:spcAft>
                <a:spcPts val="0"/>
              </a:spcAft>
              <a:buSzPts val="3000"/>
              <a:buNone/>
              <a:defRPr/>
            </a:lvl7pPr>
            <a:lvl8pPr lvl="7" rtl="0" algn="ctr">
              <a:spcBef>
                <a:spcPts val="0"/>
              </a:spcBef>
              <a:spcAft>
                <a:spcPts val="0"/>
              </a:spcAft>
              <a:buSzPts val="3000"/>
              <a:buNone/>
              <a:defRPr/>
            </a:lvl8pPr>
            <a:lvl9pPr lvl="8" rtl="0" algn="ctr">
              <a:spcBef>
                <a:spcPts val="0"/>
              </a:spcBef>
              <a:spcAft>
                <a:spcPts val="0"/>
              </a:spcAft>
              <a:buSzPts val="3000"/>
              <a:buNone/>
              <a:defRPr/>
            </a:lvl9pPr>
          </a:lstStyle>
          <a:p/>
        </p:txBody>
      </p:sp>
      <p:sp>
        <p:nvSpPr>
          <p:cNvPr id="88" name="Google Shape;88;p10"/>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6" Type="http://schemas.openxmlformats.org/officeDocument/2006/relationships/slideLayout" Target="../slideLayouts/slideLayout26.xml"/><Relationship Id="rId25" Type="http://schemas.openxmlformats.org/officeDocument/2006/relationships/slideLayout" Target="../slideLayouts/slideLayout25.xml"/><Relationship Id="rId28" Type="http://schemas.openxmlformats.org/officeDocument/2006/relationships/slideLayout" Target="../slideLayouts/slideLayout28.xml"/><Relationship Id="rId27" Type="http://schemas.openxmlformats.org/officeDocument/2006/relationships/slideLayout" Target="../slideLayouts/slideLayout27.xml"/><Relationship Id="rId5" Type="http://schemas.openxmlformats.org/officeDocument/2006/relationships/slideLayout" Target="../slideLayouts/slideLayout5.xml"/><Relationship Id="rId6" Type="http://schemas.openxmlformats.org/officeDocument/2006/relationships/slideLayout" Target="../slideLayouts/slideLayout6.xml"/><Relationship Id="rId29" Type="http://schemas.openxmlformats.org/officeDocument/2006/relationships/slideLayout" Target="../slideLayouts/slideLayout29.xml"/><Relationship Id="rId7" Type="http://schemas.openxmlformats.org/officeDocument/2006/relationships/slideLayout" Target="../slideLayouts/slideLayout7.xml"/><Relationship Id="rId8" Type="http://schemas.openxmlformats.org/officeDocument/2006/relationships/slideLayout" Target="../slideLayouts/slideLayout8.xml"/><Relationship Id="rId30" Type="http://schemas.openxmlformats.org/officeDocument/2006/relationships/theme" Target="../theme/theme3.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_rels/slideMaster2.xml.rels><?xml version="1.0" encoding="UTF-8" standalone="yes"?><Relationships xmlns="http://schemas.openxmlformats.org/package/2006/relationships"><Relationship Id="rId20" Type="http://schemas.openxmlformats.org/officeDocument/2006/relationships/slideLayout" Target="../slideLayouts/slideLayout49.xml"/><Relationship Id="rId22" Type="http://schemas.openxmlformats.org/officeDocument/2006/relationships/slideLayout" Target="../slideLayouts/slideLayout51.xml"/><Relationship Id="rId21" Type="http://schemas.openxmlformats.org/officeDocument/2006/relationships/slideLayout" Target="../slideLayouts/slideLayout50.xml"/><Relationship Id="rId24" Type="http://schemas.openxmlformats.org/officeDocument/2006/relationships/slideLayout" Target="../slideLayouts/slideLayout53.xml"/><Relationship Id="rId23" Type="http://schemas.openxmlformats.org/officeDocument/2006/relationships/slideLayout" Target="../slideLayouts/slideLayout52.xml"/><Relationship Id="rId1" Type="http://schemas.openxmlformats.org/officeDocument/2006/relationships/slideLayout" Target="../slideLayouts/slideLayout30.xml"/><Relationship Id="rId2" Type="http://schemas.openxmlformats.org/officeDocument/2006/relationships/slideLayout" Target="../slideLayouts/slideLayout31.xml"/><Relationship Id="rId3" Type="http://schemas.openxmlformats.org/officeDocument/2006/relationships/slideLayout" Target="../slideLayouts/slideLayout32.xml"/><Relationship Id="rId4" Type="http://schemas.openxmlformats.org/officeDocument/2006/relationships/slideLayout" Target="../slideLayouts/slideLayout33.xml"/><Relationship Id="rId9" Type="http://schemas.openxmlformats.org/officeDocument/2006/relationships/slideLayout" Target="../slideLayouts/slideLayout38.xml"/><Relationship Id="rId26" Type="http://schemas.openxmlformats.org/officeDocument/2006/relationships/slideLayout" Target="../slideLayouts/slideLayout55.xml"/><Relationship Id="rId25" Type="http://schemas.openxmlformats.org/officeDocument/2006/relationships/slideLayout" Target="../slideLayouts/slideLayout54.xml"/><Relationship Id="rId28" Type="http://schemas.openxmlformats.org/officeDocument/2006/relationships/slideLayout" Target="../slideLayouts/slideLayout57.xml"/><Relationship Id="rId27" Type="http://schemas.openxmlformats.org/officeDocument/2006/relationships/slideLayout" Target="../slideLayouts/slideLayout56.xml"/><Relationship Id="rId5" Type="http://schemas.openxmlformats.org/officeDocument/2006/relationships/slideLayout" Target="../slideLayouts/slideLayout34.xml"/><Relationship Id="rId6" Type="http://schemas.openxmlformats.org/officeDocument/2006/relationships/slideLayout" Target="../slideLayouts/slideLayout35.xml"/><Relationship Id="rId29" Type="http://schemas.openxmlformats.org/officeDocument/2006/relationships/theme" Target="../theme/theme2.xml"/><Relationship Id="rId7" Type="http://schemas.openxmlformats.org/officeDocument/2006/relationships/slideLayout" Target="../slideLayouts/slideLayout36.xml"/><Relationship Id="rId8" Type="http://schemas.openxmlformats.org/officeDocument/2006/relationships/slideLayout" Target="../slideLayouts/slideLayout37.xml"/><Relationship Id="rId11" Type="http://schemas.openxmlformats.org/officeDocument/2006/relationships/slideLayout" Target="../slideLayouts/slideLayout40.xml"/><Relationship Id="rId10" Type="http://schemas.openxmlformats.org/officeDocument/2006/relationships/slideLayout" Target="../slideLayouts/slideLayout39.xml"/><Relationship Id="rId13" Type="http://schemas.openxmlformats.org/officeDocument/2006/relationships/slideLayout" Target="../slideLayouts/slideLayout42.xml"/><Relationship Id="rId12" Type="http://schemas.openxmlformats.org/officeDocument/2006/relationships/slideLayout" Target="../slideLayouts/slideLayout41.xml"/><Relationship Id="rId15" Type="http://schemas.openxmlformats.org/officeDocument/2006/relationships/slideLayout" Target="../slideLayouts/slideLayout44.xml"/><Relationship Id="rId14" Type="http://schemas.openxmlformats.org/officeDocument/2006/relationships/slideLayout" Target="../slideLayouts/slideLayout43.xml"/><Relationship Id="rId17" Type="http://schemas.openxmlformats.org/officeDocument/2006/relationships/slideLayout" Target="../slideLayouts/slideLayout46.xml"/><Relationship Id="rId16" Type="http://schemas.openxmlformats.org/officeDocument/2006/relationships/slideLayout" Target="../slideLayouts/slideLayout45.xml"/><Relationship Id="rId19" Type="http://schemas.openxmlformats.org/officeDocument/2006/relationships/slideLayout" Target="../slideLayouts/slideLayout48.xml"/><Relationship Id="rId18" Type="http://schemas.openxmlformats.org/officeDocument/2006/relationships/slideLayout" Target="../slideLayouts/slideLayout4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713225" y="445025"/>
            <a:ext cx="7717500" cy="572700"/>
          </a:xfrm>
          <a:prstGeom prst="rect">
            <a:avLst/>
          </a:prstGeom>
          <a:noFill/>
          <a:ln>
            <a:noFill/>
          </a:ln>
        </p:spPr>
        <p:txBody>
          <a:bodyPr anchorCtr="0" anchor="t" bIns="91425" lIns="91425" spcFirstLastPara="1" rIns="91425" wrap="square" tIns="91425">
            <a:noAutofit/>
          </a:bodyPr>
          <a:lstStyle>
            <a:lvl1pPr lvl="0" rtl="0">
              <a:spcBef>
                <a:spcPts val="0"/>
              </a:spcBef>
              <a:spcAft>
                <a:spcPts val="0"/>
              </a:spcAft>
              <a:buClr>
                <a:schemeClr val="dk1"/>
              </a:buClr>
              <a:buSzPts val="2800"/>
              <a:buFont typeface="Figtree Black"/>
              <a:buNone/>
              <a:defRPr sz="2800">
                <a:solidFill>
                  <a:schemeClr val="dk1"/>
                </a:solidFill>
                <a:latin typeface="Figtree Black"/>
                <a:ea typeface="Figtree Black"/>
                <a:cs typeface="Figtree Black"/>
                <a:sym typeface="Figtree Black"/>
              </a:defRPr>
            </a:lvl1pPr>
            <a:lvl2pPr lvl="1" rtl="0">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2pPr>
            <a:lvl3pPr lvl="2" rtl="0">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3pPr>
            <a:lvl4pPr lvl="3" rtl="0">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4pPr>
            <a:lvl5pPr lvl="4" rtl="0">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5pPr>
            <a:lvl6pPr lvl="5" rtl="0">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6pPr>
            <a:lvl7pPr lvl="6" rtl="0">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7pPr>
            <a:lvl8pPr lvl="7" rtl="0">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8pPr>
            <a:lvl9pPr lvl="8" rtl="0">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9pPr>
          </a:lstStyle>
          <a:p/>
        </p:txBody>
      </p:sp>
      <p:sp>
        <p:nvSpPr>
          <p:cNvPr id="7" name="Google Shape;7;p1"/>
          <p:cNvSpPr txBox="1"/>
          <p:nvPr>
            <p:ph idx="1" type="body"/>
          </p:nvPr>
        </p:nvSpPr>
        <p:spPr>
          <a:xfrm>
            <a:off x="713400" y="1152475"/>
            <a:ext cx="7717500" cy="3416400"/>
          </a:xfrm>
          <a:prstGeom prst="rect">
            <a:avLst/>
          </a:prstGeom>
          <a:noFill/>
          <a:ln>
            <a:noFill/>
          </a:ln>
        </p:spPr>
        <p:txBody>
          <a:bodyPr anchorCtr="0" anchor="t" bIns="91425" lIns="91425" spcFirstLastPara="1" rIns="91425" wrap="square" tIns="91425">
            <a:noAutofit/>
          </a:bodyPr>
          <a:lstStyle>
            <a:lvl1pPr indent="-317500" lvl="0" marL="4572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1pPr>
            <a:lvl2pPr indent="-317500" lvl="1" marL="9144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2pPr>
            <a:lvl3pPr indent="-317500" lvl="2" marL="13716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3pPr>
            <a:lvl4pPr indent="-317500" lvl="3" marL="18288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4pPr>
            <a:lvl5pPr indent="-317500" lvl="4" marL="22860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5pPr>
            <a:lvl6pPr indent="-317500" lvl="5" marL="27432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6pPr>
            <a:lvl7pPr indent="-317500" lvl="6" marL="32004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7pPr>
            <a:lvl8pPr indent="-317500" lvl="7" marL="36576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8pPr>
            <a:lvl9pPr indent="-317500" lvl="8" marL="41148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9pPr>
          </a:lstStyle>
          <a:p/>
        </p:txBody>
      </p:sp>
      <p:sp>
        <p:nvSpPr>
          <p:cNvPr id="8" name="Google Shape;8;p1"/>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lvl1pPr lvl="0" algn="r">
              <a:buNone/>
              <a:defRPr sz="1300">
                <a:solidFill>
                  <a:schemeClr val="dk1"/>
                </a:solidFill>
                <a:latin typeface="Hanken Grotesk"/>
                <a:ea typeface="Hanken Grotesk"/>
                <a:cs typeface="Hanken Grotesk"/>
                <a:sym typeface="Hanken Grotesk"/>
              </a:defRPr>
            </a:lvl1pPr>
            <a:lvl2pPr lvl="1" algn="r">
              <a:buNone/>
              <a:defRPr sz="1300">
                <a:solidFill>
                  <a:schemeClr val="dk1"/>
                </a:solidFill>
                <a:latin typeface="Hanken Grotesk"/>
                <a:ea typeface="Hanken Grotesk"/>
                <a:cs typeface="Hanken Grotesk"/>
                <a:sym typeface="Hanken Grotesk"/>
              </a:defRPr>
            </a:lvl2pPr>
            <a:lvl3pPr lvl="2" algn="r">
              <a:buNone/>
              <a:defRPr sz="1300">
                <a:solidFill>
                  <a:schemeClr val="dk1"/>
                </a:solidFill>
                <a:latin typeface="Hanken Grotesk"/>
                <a:ea typeface="Hanken Grotesk"/>
                <a:cs typeface="Hanken Grotesk"/>
                <a:sym typeface="Hanken Grotesk"/>
              </a:defRPr>
            </a:lvl3pPr>
            <a:lvl4pPr lvl="3" algn="r">
              <a:buNone/>
              <a:defRPr sz="1300">
                <a:solidFill>
                  <a:schemeClr val="dk1"/>
                </a:solidFill>
                <a:latin typeface="Hanken Grotesk"/>
                <a:ea typeface="Hanken Grotesk"/>
                <a:cs typeface="Hanken Grotesk"/>
                <a:sym typeface="Hanken Grotesk"/>
              </a:defRPr>
            </a:lvl4pPr>
            <a:lvl5pPr lvl="4" algn="r">
              <a:buNone/>
              <a:defRPr sz="1300">
                <a:solidFill>
                  <a:schemeClr val="dk1"/>
                </a:solidFill>
                <a:latin typeface="Hanken Grotesk"/>
                <a:ea typeface="Hanken Grotesk"/>
                <a:cs typeface="Hanken Grotesk"/>
                <a:sym typeface="Hanken Grotesk"/>
              </a:defRPr>
            </a:lvl5pPr>
            <a:lvl6pPr lvl="5" algn="r">
              <a:buNone/>
              <a:defRPr sz="1300">
                <a:solidFill>
                  <a:schemeClr val="dk1"/>
                </a:solidFill>
                <a:latin typeface="Hanken Grotesk"/>
                <a:ea typeface="Hanken Grotesk"/>
                <a:cs typeface="Hanken Grotesk"/>
                <a:sym typeface="Hanken Grotesk"/>
              </a:defRPr>
            </a:lvl6pPr>
            <a:lvl7pPr lvl="6" algn="r">
              <a:buNone/>
              <a:defRPr sz="1300">
                <a:solidFill>
                  <a:schemeClr val="dk1"/>
                </a:solidFill>
                <a:latin typeface="Hanken Grotesk"/>
                <a:ea typeface="Hanken Grotesk"/>
                <a:cs typeface="Hanken Grotesk"/>
                <a:sym typeface="Hanken Grotesk"/>
              </a:defRPr>
            </a:lvl7pPr>
            <a:lvl8pPr lvl="7" algn="r">
              <a:buNone/>
              <a:defRPr sz="1300">
                <a:solidFill>
                  <a:schemeClr val="dk1"/>
                </a:solidFill>
                <a:latin typeface="Hanken Grotesk"/>
                <a:ea typeface="Hanken Grotesk"/>
                <a:cs typeface="Hanken Grotesk"/>
                <a:sym typeface="Hanken Grotesk"/>
              </a:defRPr>
            </a:lvl8pPr>
            <a:lvl9pPr lvl="8" algn="r">
              <a:buNone/>
              <a:defRPr sz="1300">
                <a:solidFill>
                  <a:schemeClr val="dk1"/>
                </a:solidFill>
                <a:latin typeface="Hanken Grotesk"/>
                <a:ea typeface="Hanken Grotesk"/>
                <a:cs typeface="Hanken Grotesk"/>
                <a:sym typeface="Hanken Grotesk"/>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 id="2147483675" r:id="rId28"/>
    <p:sldLayoutId id="2147483676" r:id="rId29"/>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325" name="Shape 325"/>
        <p:cNvGrpSpPr/>
        <p:nvPr/>
      </p:nvGrpSpPr>
      <p:grpSpPr>
        <a:xfrm>
          <a:off x="0" y="0"/>
          <a:ext cx="0" cy="0"/>
          <a:chOff x="0" y="0"/>
          <a:chExt cx="0" cy="0"/>
        </a:xfrm>
      </p:grpSpPr>
      <p:sp>
        <p:nvSpPr>
          <p:cNvPr id="326" name="Google Shape;326;p31"/>
          <p:cNvSpPr txBox="1"/>
          <p:nvPr>
            <p:ph type="title"/>
          </p:nvPr>
        </p:nvSpPr>
        <p:spPr>
          <a:xfrm>
            <a:off x="713225" y="445025"/>
            <a:ext cx="77175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Font typeface="Figtree Black"/>
              <a:buNone/>
              <a:defRPr sz="2800">
                <a:solidFill>
                  <a:schemeClr val="dk1"/>
                </a:solidFill>
                <a:latin typeface="Figtree Black"/>
                <a:ea typeface="Figtree Black"/>
                <a:cs typeface="Figtree Black"/>
                <a:sym typeface="Figtree Black"/>
              </a:defRPr>
            </a:lvl1pPr>
            <a:lvl2pPr lvl="1">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2pPr>
            <a:lvl3pPr lvl="2">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3pPr>
            <a:lvl4pPr lvl="3">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4pPr>
            <a:lvl5pPr lvl="4">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5pPr>
            <a:lvl6pPr lvl="5">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6pPr>
            <a:lvl7pPr lvl="6">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7pPr>
            <a:lvl8pPr lvl="7">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8pPr>
            <a:lvl9pPr lvl="8">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9pPr>
          </a:lstStyle>
          <a:p/>
        </p:txBody>
      </p:sp>
      <p:sp>
        <p:nvSpPr>
          <p:cNvPr id="327" name="Google Shape;327;p31"/>
          <p:cNvSpPr txBox="1"/>
          <p:nvPr>
            <p:ph idx="1" type="body"/>
          </p:nvPr>
        </p:nvSpPr>
        <p:spPr>
          <a:xfrm>
            <a:off x="713400" y="1152475"/>
            <a:ext cx="7717500" cy="3416400"/>
          </a:xfrm>
          <a:prstGeom prst="rect">
            <a:avLst/>
          </a:prstGeom>
          <a:noFill/>
          <a:ln>
            <a:noFill/>
          </a:ln>
        </p:spPr>
        <p:txBody>
          <a:bodyPr anchorCtr="0" anchor="t" bIns="91425" lIns="91425" spcFirstLastPara="1" rIns="91425" wrap="square" tIns="91425">
            <a:noAutofit/>
          </a:bodyPr>
          <a:lstStyle>
            <a:lvl1pPr indent="-317500" lvl="0" marL="4572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1pPr>
            <a:lvl2pPr indent="-317500" lvl="1" marL="9144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2pPr>
            <a:lvl3pPr indent="-317500" lvl="2" marL="13716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3pPr>
            <a:lvl4pPr indent="-317500" lvl="3" marL="18288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4pPr>
            <a:lvl5pPr indent="-317500" lvl="4" marL="22860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5pPr>
            <a:lvl6pPr indent="-317500" lvl="5" marL="27432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6pPr>
            <a:lvl7pPr indent="-317500" lvl="6" marL="32004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7pPr>
            <a:lvl8pPr indent="-317500" lvl="7" marL="36576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8pPr>
            <a:lvl9pPr indent="-317500" lvl="8" marL="41148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9pPr>
          </a:lstStyle>
          <a:p/>
        </p:txBody>
      </p:sp>
      <p:sp>
        <p:nvSpPr>
          <p:cNvPr id="328" name="Google Shape;328;p31"/>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lvl1pPr lvl="0" algn="r">
              <a:buNone/>
              <a:defRPr sz="1300">
                <a:solidFill>
                  <a:schemeClr val="dk1"/>
                </a:solidFill>
                <a:latin typeface="Hanken Grotesk"/>
                <a:ea typeface="Hanken Grotesk"/>
                <a:cs typeface="Hanken Grotesk"/>
                <a:sym typeface="Hanken Grotesk"/>
              </a:defRPr>
            </a:lvl1pPr>
            <a:lvl2pPr lvl="1" algn="r">
              <a:buNone/>
              <a:defRPr sz="1300">
                <a:solidFill>
                  <a:schemeClr val="dk1"/>
                </a:solidFill>
                <a:latin typeface="Hanken Grotesk"/>
                <a:ea typeface="Hanken Grotesk"/>
                <a:cs typeface="Hanken Grotesk"/>
                <a:sym typeface="Hanken Grotesk"/>
              </a:defRPr>
            </a:lvl2pPr>
            <a:lvl3pPr lvl="2" algn="r">
              <a:buNone/>
              <a:defRPr sz="1300">
                <a:solidFill>
                  <a:schemeClr val="dk1"/>
                </a:solidFill>
                <a:latin typeface="Hanken Grotesk"/>
                <a:ea typeface="Hanken Grotesk"/>
                <a:cs typeface="Hanken Grotesk"/>
                <a:sym typeface="Hanken Grotesk"/>
              </a:defRPr>
            </a:lvl3pPr>
            <a:lvl4pPr lvl="3" algn="r">
              <a:buNone/>
              <a:defRPr sz="1300">
                <a:solidFill>
                  <a:schemeClr val="dk1"/>
                </a:solidFill>
                <a:latin typeface="Hanken Grotesk"/>
                <a:ea typeface="Hanken Grotesk"/>
                <a:cs typeface="Hanken Grotesk"/>
                <a:sym typeface="Hanken Grotesk"/>
              </a:defRPr>
            </a:lvl4pPr>
            <a:lvl5pPr lvl="4" algn="r">
              <a:buNone/>
              <a:defRPr sz="1300">
                <a:solidFill>
                  <a:schemeClr val="dk1"/>
                </a:solidFill>
                <a:latin typeface="Hanken Grotesk"/>
                <a:ea typeface="Hanken Grotesk"/>
                <a:cs typeface="Hanken Grotesk"/>
                <a:sym typeface="Hanken Grotesk"/>
              </a:defRPr>
            </a:lvl5pPr>
            <a:lvl6pPr lvl="5" algn="r">
              <a:buNone/>
              <a:defRPr sz="1300">
                <a:solidFill>
                  <a:schemeClr val="dk1"/>
                </a:solidFill>
                <a:latin typeface="Hanken Grotesk"/>
                <a:ea typeface="Hanken Grotesk"/>
                <a:cs typeface="Hanken Grotesk"/>
                <a:sym typeface="Hanken Grotesk"/>
              </a:defRPr>
            </a:lvl6pPr>
            <a:lvl7pPr lvl="6" algn="r">
              <a:buNone/>
              <a:defRPr sz="1300">
                <a:solidFill>
                  <a:schemeClr val="dk1"/>
                </a:solidFill>
                <a:latin typeface="Hanken Grotesk"/>
                <a:ea typeface="Hanken Grotesk"/>
                <a:cs typeface="Hanken Grotesk"/>
                <a:sym typeface="Hanken Grotesk"/>
              </a:defRPr>
            </a:lvl7pPr>
            <a:lvl8pPr lvl="7" algn="r">
              <a:buNone/>
              <a:defRPr sz="1300">
                <a:solidFill>
                  <a:schemeClr val="dk1"/>
                </a:solidFill>
                <a:latin typeface="Hanken Grotesk"/>
                <a:ea typeface="Hanken Grotesk"/>
                <a:cs typeface="Hanken Grotesk"/>
                <a:sym typeface="Hanken Grotesk"/>
              </a:defRPr>
            </a:lvl8pPr>
            <a:lvl9pPr lvl="8" algn="r">
              <a:buNone/>
              <a:defRPr sz="1300">
                <a:solidFill>
                  <a:schemeClr val="dk1"/>
                </a:solidFill>
                <a:latin typeface="Hanken Grotesk"/>
                <a:ea typeface="Hanken Grotesk"/>
                <a:cs typeface="Hanken Grotesk"/>
                <a:sym typeface="Hanken Grotesk"/>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 id="2147483692" r:id="rId16"/>
    <p:sldLayoutId id="2147483693" r:id="rId17"/>
    <p:sldLayoutId id="2147483694" r:id="rId18"/>
    <p:sldLayoutId id="2147483695" r:id="rId19"/>
    <p:sldLayoutId id="2147483696" r:id="rId20"/>
    <p:sldLayoutId id="2147483697" r:id="rId21"/>
    <p:sldLayoutId id="2147483698" r:id="rId22"/>
    <p:sldLayoutId id="2147483699" r:id="rId23"/>
    <p:sldLayoutId id="2147483700" r:id="rId24"/>
    <p:sldLayoutId id="2147483701" r:id="rId25"/>
    <p:sldLayoutId id="2147483702" r:id="rId26"/>
    <p:sldLayoutId id="2147483703" r:id="rId27"/>
    <p:sldLayoutId id="2147483704" r:id="rId28"/>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4.xml"/><Relationship Id="rId2" Type="http://schemas.openxmlformats.org/officeDocument/2006/relationships/notesSlide" Target="../notesSlides/notesSlide2.xml"/><Relationship Id="rId3" Type="http://schemas.openxmlformats.org/officeDocument/2006/relationships/hyperlink" Target="https://danielferreira011102.pages.dev/"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6.xml"/><Relationship Id="rId3" Type="http://schemas.openxmlformats.org/officeDocument/2006/relationships/hyperlink" Target="https://danielferreira011102.pages.dev/"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1" name="Shape 631"/>
        <p:cNvGrpSpPr/>
        <p:nvPr/>
      </p:nvGrpSpPr>
      <p:grpSpPr>
        <a:xfrm>
          <a:off x="0" y="0"/>
          <a:ext cx="0" cy="0"/>
          <a:chOff x="0" y="0"/>
          <a:chExt cx="0" cy="0"/>
        </a:xfrm>
      </p:grpSpPr>
      <p:sp>
        <p:nvSpPr>
          <p:cNvPr id="632" name="Google Shape;632;p60"/>
          <p:cNvSpPr txBox="1"/>
          <p:nvPr>
            <p:ph type="ctrTitle"/>
          </p:nvPr>
        </p:nvSpPr>
        <p:spPr>
          <a:xfrm>
            <a:off x="1072475" y="791300"/>
            <a:ext cx="6063300" cy="14658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3000"/>
              <a:t>Answering consumer health questions with non-expert language</a:t>
            </a:r>
            <a:endParaRPr sz="3000"/>
          </a:p>
        </p:txBody>
      </p:sp>
      <p:sp>
        <p:nvSpPr>
          <p:cNvPr id="633" name="Google Shape;633;p60"/>
          <p:cNvSpPr txBox="1"/>
          <p:nvPr>
            <p:ph idx="1" type="subTitle"/>
          </p:nvPr>
        </p:nvSpPr>
        <p:spPr>
          <a:xfrm>
            <a:off x="1072475" y="2257099"/>
            <a:ext cx="5897400" cy="77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SPRINT 4</a:t>
            </a:r>
            <a:endParaRPr b="1"/>
          </a:p>
          <a:p>
            <a:pPr indent="0" lvl="0" marL="0" rtl="0" algn="l">
              <a:spcBef>
                <a:spcPts val="0"/>
              </a:spcBef>
              <a:spcAft>
                <a:spcPts val="0"/>
              </a:spcAft>
              <a:buNone/>
            </a:pPr>
            <a:r>
              <a:rPr lang="en"/>
              <a:t>PREPARAÇÃO PARA DISSERTAÇÃO/ESTÁGIO</a:t>
            </a:r>
            <a:endParaRPr/>
          </a:p>
          <a:p>
            <a:pPr indent="0" lvl="0" marL="0" rtl="0" algn="l">
              <a:spcBef>
                <a:spcPts val="0"/>
              </a:spcBef>
              <a:spcAft>
                <a:spcPts val="0"/>
              </a:spcAft>
              <a:buNone/>
            </a:pPr>
            <a:r>
              <a:rPr lang="en"/>
              <a:t>2024/2025</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pic>
        <p:nvPicPr>
          <p:cNvPr descr="Icon&#10;&#10;Description automatically generated" id="634" name="Google Shape;634;p60"/>
          <p:cNvPicPr preferRelativeResize="0"/>
          <p:nvPr/>
        </p:nvPicPr>
        <p:blipFill rotWithShape="1">
          <a:blip r:embed="rId3">
            <a:alphaModFix/>
          </a:blip>
          <a:srcRect b="0" l="0" r="0" t="0"/>
          <a:stretch/>
        </p:blipFill>
        <p:spPr>
          <a:xfrm>
            <a:off x="7135724" y="613551"/>
            <a:ext cx="1214700" cy="1306124"/>
          </a:xfrm>
          <a:prstGeom prst="rect">
            <a:avLst/>
          </a:prstGeom>
          <a:noFill/>
          <a:ln>
            <a:noFill/>
          </a:ln>
        </p:spPr>
      </p:pic>
      <p:sp>
        <p:nvSpPr>
          <p:cNvPr id="635" name="Google Shape;635;p60"/>
          <p:cNvSpPr txBox="1"/>
          <p:nvPr/>
        </p:nvSpPr>
        <p:spPr>
          <a:xfrm>
            <a:off x="1072475" y="3185700"/>
            <a:ext cx="3000000" cy="1169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600">
              <a:latin typeface="Hanken Grotesk"/>
              <a:ea typeface="Hanken Grotesk"/>
              <a:cs typeface="Hanken Grotesk"/>
              <a:sym typeface="Hanken Grotesk"/>
            </a:endParaRPr>
          </a:p>
          <a:p>
            <a:pPr indent="0" lvl="0" marL="0" rtl="0" algn="l">
              <a:spcBef>
                <a:spcPts val="0"/>
              </a:spcBef>
              <a:spcAft>
                <a:spcPts val="0"/>
              </a:spcAft>
              <a:buNone/>
            </a:pPr>
            <a:r>
              <a:t/>
            </a:r>
            <a:endParaRPr sz="1600">
              <a:latin typeface="Hanken Grotesk"/>
              <a:ea typeface="Hanken Grotesk"/>
              <a:cs typeface="Hanken Grotesk"/>
              <a:sym typeface="Hanken Grotesk"/>
            </a:endParaRPr>
          </a:p>
          <a:p>
            <a:pPr indent="0" lvl="0" marL="0" rtl="0" algn="l">
              <a:spcBef>
                <a:spcPts val="0"/>
              </a:spcBef>
              <a:spcAft>
                <a:spcPts val="0"/>
              </a:spcAft>
              <a:buNone/>
            </a:pPr>
            <a:r>
              <a:t/>
            </a:r>
            <a:endParaRPr sz="1600">
              <a:latin typeface="Hanken Grotesk"/>
              <a:ea typeface="Hanken Grotesk"/>
              <a:cs typeface="Hanken Grotesk"/>
              <a:sym typeface="Hanken Grotesk"/>
            </a:endParaRPr>
          </a:p>
          <a:p>
            <a:pPr indent="0" lvl="0" marL="0" rtl="0" algn="l">
              <a:spcBef>
                <a:spcPts val="0"/>
              </a:spcBef>
              <a:spcAft>
                <a:spcPts val="0"/>
              </a:spcAft>
              <a:buNone/>
            </a:pPr>
            <a:r>
              <a:rPr lang="en" sz="1600">
                <a:latin typeface="Hanken Grotesk"/>
                <a:ea typeface="Hanken Grotesk"/>
                <a:cs typeface="Hanken Grotesk"/>
                <a:sym typeface="Hanken Grotesk"/>
              </a:rPr>
              <a:t>Daniel Ferreira, 102885</a:t>
            </a:r>
            <a:endParaRPr>
              <a:latin typeface="Hanken Grotesk"/>
              <a:ea typeface="Hanken Grotesk"/>
              <a:cs typeface="Hanken Grotesk"/>
              <a:sym typeface="Hanken Grotesk"/>
            </a:endParaRPr>
          </a:p>
        </p:txBody>
      </p:sp>
      <p:sp>
        <p:nvSpPr>
          <p:cNvPr id="636" name="Google Shape;636;p60"/>
          <p:cNvSpPr txBox="1"/>
          <p:nvPr>
            <p:ph idx="12" type="sldNum"/>
          </p:nvPr>
        </p:nvSpPr>
        <p:spPr>
          <a:xfrm>
            <a:off x="8720100" y="4635750"/>
            <a:ext cx="423900" cy="46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b="1" lang="en" sz="2400"/>
              <a:t>‹#›</a:t>
            </a:fld>
            <a:endParaRPr b="1" sz="24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0" name="Shape 640"/>
        <p:cNvGrpSpPr/>
        <p:nvPr/>
      </p:nvGrpSpPr>
      <p:grpSpPr>
        <a:xfrm>
          <a:off x="0" y="0"/>
          <a:ext cx="0" cy="0"/>
          <a:chOff x="0" y="0"/>
          <a:chExt cx="0" cy="0"/>
        </a:xfrm>
      </p:grpSpPr>
      <p:sp>
        <p:nvSpPr>
          <p:cNvPr id="641" name="Google Shape;641;p61"/>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Overview</a:t>
            </a:r>
            <a:endParaRPr/>
          </a:p>
        </p:txBody>
      </p:sp>
      <p:sp>
        <p:nvSpPr>
          <p:cNvPr id="642" name="Google Shape;642;p61"/>
          <p:cNvSpPr txBox="1"/>
          <p:nvPr>
            <p:ph idx="4294967295" type="body"/>
          </p:nvPr>
        </p:nvSpPr>
        <p:spPr>
          <a:xfrm>
            <a:off x="720000" y="1036800"/>
            <a:ext cx="7704000" cy="5028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a:t>The following outlines the key participants involved in this project.</a:t>
            </a:r>
            <a:endParaRPr/>
          </a:p>
          <a:p>
            <a:pPr indent="0" lvl="0" marL="0" rtl="0" algn="l">
              <a:lnSpc>
                <a:spcPct val="100000"/>
              </a:lnSpc>
              <a:spcBef>
                <a:spcPts val="0"/>
              </a:spcBef>
              <a:spcAft>
                <a:spcPts val="0"/>
              </a:spcAft>
              <a:buNone/>
            </a:pPr>
            <a:r>
              <a:t/>
            </a:r>
            <a:endParaRPr/>
          </a:p>
        </p:txBody>
      </p:sp>
      <p:sp>
        <p:nvSpPr>
          <p:cNvPr id="643" name="Google Shape;643;p61"/>
          <p:cNvSpPr txBox="1"/>
          <p:nvPr/>
        </p:nvSpPr>
        <p:spPr>
          <a:xfrm>
            <a:off x="720000" y="4000475"/>
            <a:ext cx="2144100" cy="461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1000">
                <a:solidFill>
                  <a:schemeClr val="dk1"/>
                </a:solidFill>
                <a:latin typeface="Hanken Grotesk"/>
                <a:ea typeface="Hanken Grotesk"/>
                <a:cs typeface="Hanken Grotesk"/>
                <a:sym typeface="Hanken Grotesk"/>
              </a:rPr>
              <a:t>For more info:</a:t>
            </a:r>
            <a:br>
              <a:rPr lang="en" sz="800">
                <a:solidFill>
                  <a:schemeClr val="dk1"/>
                </a:solidFill>
                <a:latin typeface="Hanken Grotesk"/>
                <a:ea typeface="Hanken Grotesk"/>
                <a:cs typeface="Hanken Grotesk"/>
                <a:sym typeface="Hanken Grotesk"/>
              </a:rPr>
            </a:br>
            <a:r>
              <a:rPr b="1" lang="en" sz="1000" u="sng">
                <a:solidFill>
                  <a:schemeClr val="hlink"/>
                </a:solidFill>
                <a:latin typeface="Hanken Grotesk"/>
                <a:ea typeface="Hanken Grotesk"/>
                <a:cs typeface="Hanken Grotesk"/>
                <a:sym typeface="Hanken Grotesk"/>
                <a:hlinkClick r:id="rId3"/>
              </a:rPr>
              <a:t>Portfolio</a:t>
            </a:r>
            <a:endParaRPr b="1" sz="1000" u="sng">
              <a:solidFill>
                <a:schemeClr val="dk1"/>
              </a:solidFill>
              <a:latin typeface="Hanken Grotesk"/>
              <a:ea typeface="Hanken Grotesk"/>
              <a:cs typeface="Hanken Grotesk"/>
              <a:sym typeface="Hanken Grotesk"/>
            </a:endParaRPr>
          </a:p>
        </p:txBody>
      </p:sp>
      <p:graphicFrame>
        <p:nvGraphicFramePr>
          <p:cNvPr id="644" name="Google Shape;644;p61"/>
          <p:cNvGraphicFramePr/>
          <p:nvPr/>
        </p:nvGraphicFramePr>
        <p:xfrm>
          <a:off x="726775" y="1536810"/>
          <a:ext cx="3000000" cy="3000000"/>
        </p:xfrm>
        <a:graphic>
          <a:graphicData uri="http://schemas.openxmlformats.org/drawingml/2006/table">
            <a:tbl>
              <a:tblPr>
                <a:noFill/>
                <a:tableStyleId>{E5D05C6A-FCF9-4C86-B8CA-CCB0A2458D2D}</a:tableStyleId>
              </a:tblPr>
              <a:tblGrid>
                <a:gridCol w="1267875"/>
                <a:gridCol w="6436125"/>
              </a:tblGrid>
              <a:tr h="384050">
                <a:tc>
                  <a:txBody>
                    <a:bodyPr/>
                    <a:lstStyle/>
                    <a:p>
                      <a:pPr indent="0" lvl="0" marL="0" rtl="0" algn="l">
                        <a:spcBef>
                          <a:spcPts val="0"/>
                        </a:spcBef>
                        <a:spcAft>
                          <a:spcPts val="0"/>
                        </a:spcAft>
                        <a:buNone/>
                      </a:pPr>
                      <a:r>
                        <a:rPr lang="en" sz="1200" u="sng">
                          <a:solidFill>
                            <a:schemeClr val="dk1"/>
                          </a:solidFill>
                          <a:latin typeface="Figtree Black"/>
                          <a:ea typeface="Figtree Black"/>
                          <a:cs typeface="Figtree Black"/>
                          <a:sym typeface="Figtree Black"/>
                        </a:rPr>
                        <a:t>Student</a:t>
                      </a:r>
                      <a:endParaRPr sz="1200" u="sng">
                        <a:solidFill>
                          <a:schemeClr val="dk1"/>
                        </a:solidFill>
                        <a:latin typeface="Figtree Black"/>
                        <a:ea typeface="Figtree Black"/>
                        <a:cs typeface="Figtree Black"/>
                        <a:sym typeface="Figtree Black"/>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solidFill>
                      <a:schemeClr val="dk2"/>
                    </a:solidFill>
                  </a:tcPr>
                </a:tc>
                <a:tc>
                  <a:txBody>
                    <a:bodyPr/>
                    <a:lstStyle/>
                    <a:p>
                      <a:pPr indent="0" lvl="0" marL="0" rtl="0" algn="l">
                        <a:spcBef>
                          <a:spcPts val="0"/>
                        </a:spcBef>
                        <a:spcAft>
                          <a:spcPts val="1600"/>
                        </a:spcAft>
                        <a:buNone/>
                      </a:pPr>
                      <a:r>
                        <a:rPr lang="en" sz="1200">
                          <a:solidFill>
                            <a:schemeClr val="dk1"/>
                          </a:solidFill>
                          <a:latin typeface="Hanken Grotesk"/>
                          <a:ea typeface="Hanken Grotesk"/>
                          <a:cs typeface="Hanken Grotesk"/>
                          <a:sym typeface="Hanken Grotesk"/>
                        </a:rPr>
                        <a:t>Daniel Jorge Bernardo Ferreira</a:t>
                      </a:r>
                      <a:endParaRPr sz="1200">
                        <a:solidFill>
                          <a:schemeClr val="dk1"/>
                        </a:solidFill>
                        <a:latin typeface="Hanken Grotesk"/>
                        <a:ea typeface="Hanken Grotesk"/>
                        <a:cs typeface="Hanken Grotesk"/>
                        <a:sym typeface="Hanken Grotesk"/>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r>
              <a:tr h="385575">
                <a:tc>
                  <a:txBody>
                    <a:bodyPr/>
                    <a:lstStyle/>
                    <a:p>
                      <a:pPr indent="0" lvl="0" marL="0" rtl="0" algn="l">
                        <a:spcBef>
                          <a:spcPts val="0"/>
                        </a:spcBef>
                        <a:spcAft>
                          <a:spcPts val="0"/>
                        </a:spcAft>
                        <a:buNone/>
                      </a:pPr>
                      <a:r>
                        <a:rPr lang="en" sz="1200" u="sng">
                          <a:solidFill>
                            <a:schemeClr val="dk1"/>
                          </a:solidFill>
                          <a:latin typeface="Figtree Black"/>
                          <a:ea typeface="Figtree Black"/>
                          <a:cs typeface="Figtree Black"/>
                          <a:sym typeface="Figtree Black"/>
                        </a:rPr>
                        <a:t>Supervisor</a:t>
                      </a:r>
                      <a:endParaRPr sz="1200" u="sng">
                        <a:solidFill>
                          <a:schemeClr val="dk1"/>
                        </a:solidFill>
                        <a:latin typeface="Figtree Black"/>
                        <a:ea typeface="Figtree Black"/>
                        <a:cs typeface="Figtree Black"/>
                        <a:sym typeface="Figtree Black"/>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solidFill>
                      <a:schemeClr val="dk2"/>
                    </a:solidFill>
                  </a:tcPr>
                </a:tc>
                <a:tc>
                  <a:txBody>
                    <a:bodyPr/>
                    <a:lstStyle/>
                    <a:p>
                      <a:pPr indent="0" lvl="0" marL="0" rtl="0" algn="l">
                        <a:spcBef>
                          <a:spcPts val="0"/>
                        </a:spcBef>
                        <a:spcAft>
                          <a:spcPts val="1600"/>
                        </a:spcAft>
                        <a:buNone/>
                      </a:pPr>
                      <a:r>
                        <a:rPr lang="en" sz="1200">
                          <a:solidFill>
                            <a:schemeClr val="dk1"/>
                          </a:solidFill>
                          <a:latin typeface="Hanken Grotesk"/>
                          <a:ea typeface="Hanken Grotesk"/>
                          <a:cs typeface="Hanken Grotesk"/>
                          <a:sym typeface="Hanken Grotesk"/>
                        </a:rPr>
                        <a:t>Sérgio Matos</a:t>
                      </a:r>
                      <a:endParaRPr sz="1200">
                        <a:solidFill>
                          <a:schemeClr val="dk1"/>
                        </a:solidFill>
                        <a:latin typeface="Hanken Grotesk"/>
                        <a:ea typeface="Hanken Grotesk"/>
                        <a:cs typeface="Hanken Grotesk"/>
                        <a:sym typeface="Hanken Grotesk"/>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r>
              <a:tr h="385575">
                <a:tc>
                  <a:txBody>
                    <a:bodyPr/>
                    <a:lstStyle/>
                    <a:p>
                      <a:pPr indent="0" lvl="0" marL="0" rtl="0" algn="l">
                        <a:spcBef>
                          <a:spcPts val="0"/>
                        </a:spcBef>
                        <a:spcAft>
                          <a:spcPts val="0"/>
                        </a:spcAft>
                        <a:buNone/>
                      </a:pPr>
                      <a:r>
                        <a:rPr lang="en" sz="1200" u="sng">
                          <a:solidFill>
                            <a:schemeClr val="dk1"/>
                          </a:solidFill>
                          <a:latin typeface="Figtree Black"/>
                          <a:ea typeface="Figtree Black"/>
                          <a:cs typeface="Figtree Black"/>
                          <a:sym typeface="Figtree Black"/>
                        </a:rPr>
                        <a:t>Co-supervisor</a:t>
                      </a:r>
                      <a:endParaRPr sz="1200" u="sng">
                        <a:solidFill>
                          <a:schemeClr val="dk1"/>
                        </a:solidFill>
                        <a:latin typeface="Figtree Black"/>
                        <a:ea typeface="Figtree Black"/>
                        <a:cs typeface="Figtree Black"/>
                        <a:sym typeface="Figtree Black"/>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solidFill>
                      <a:schemeClr val="dk2"/>
                    </a:solidFill>
                  </a:tcPr>
                </a:tc>
                <a:tc>
                  <a:txBody>
                    <a:bodyPr/>
                    <a:lstStyle/>
                    <a:p>
                      <a:pPr indent="0" lvl="0" marL="0" rtl="0" algn="l">
                        <a:spcBef>
                          <a:spcPts val="0"/>
                        </a:spcBef>
                        <a:spcAft>
                          <a:spcPts val="1600"/>
                        </a:spcAft>
                        <a:buNone/>
                      </a:pPr>
                      <a:r>
                        <a:rPr lang="en" sz="1200">
                          <a:solidFill>
                            <a:schemeClr val="dk1"/>
                          </a:solidFill>
                          <a:latin typeface="Hanken Grotesk"/>
                          <a:ea typeface="Hanken Grotesk"/>
                          <a:cs typeface="Hanken Grotesk"/>
                          <a:sym typeface="Hanken Grotesk"/>
                        </a:rPr>
                        <a:t>Tiago Almeida</a:t>
                      </a:r>
                      <a:endParaRPr sz="1200">
                        <a:solidFill>
                          <a:schemeClr val="dk1"/>
                        </a:solidFill>
                        <a:latin typeface="Hanken Grotesk"/>
                        <a:ea typeface="Hanken Grotesk"/>
                        <a:cs typeface="Hanken Grotesk"/>
                        <a:sym typeface="Hanken Grotesk"/>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r>
              <a:tr h="821975">
                <a:tc>
                  <a:txBody>
                    <a:bodyPr/>
                    <a:lstStyle/>
                    <a:p>
                      <a:pPr indent="0" lvl="0" marL="0" rtl="0" algn="l">
                        <a:spcBef>
                          <a:spcPts val="0"/>
                        </a:spcBef>
                        <a:spcAft>
                          <a:spcPts val="0"/>
                        </a:spcAft>
                        <a:buNone/>
                      </a:pPr>
                      <a:r>
                        <a:rPr lang="en" sz="1200" u="sng">
                          <a:solidFill>
                            <a:schemeClr val="dk1"/>
                          </a:solidFill>
                          <a:latin typeface="Figtree Black"/>
                          <a:ea typeface="Figtree Black"/>
                          <a:cs typeface="Figtree Black"/>
                          <a:sym typeface="Figtree Black"/>
                        </a:rPr>
                        <a:t>Summary</a:t>
                      </a:r>
                      <a:endParaRPr sz="1200" u="sng">
                        <a:solidFill>
                          <a:schemeClr val="dk1"/>
                        </a:solidFill>
                        <a:latin typeface="Figtree Black"/>
                        <a:ea typeface="Figtree Black"/>
                        <a:cs typeface="Figtree Black"/>
                        <a:sym typeface="Figtree Black"/>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solidFill>
                      <a:schemeClr val="dk2"/>
                    </a:solidFill>
                  </a:tcPr>
                </a:tc>
                <a:tc>
                  <a:txBody>
                    <a:bodyPr/>
                    <a:lstStyle/>
                    <a:p>
                      <a:pPr indent="0" lvl="0" marL="0" rtl="0" algn="l">
                        <a:spcBef>
                          <a:spcPts val="0"/>
                        </a:spcBef>
                        <a:spcAft>
                          <a:spcPts val="1600"/>
                        </a:spcAft>
                        <a:buNone/>
                      </a:pPr>
                      <a:r>
                        <a:rPr lang="en" sz="1200">
                          <a:solidFill>
                            <a:schemeClr val="dk1"/>
                          </a:solidFill>
                          <a:latin typeface="Hanken Grotesk"/>
                          <a:ea typeface="Hanken Grotesk"/>
                          <a:cs typeface="Hanken Grotesk"/>
                          <a:sym typeface="Hanken Grotesk"/>
                        </a:rPr>
                        <a:t>With the appearance of chatbot applications, searches and conversations regarding health issues can be expected to increase, which raises the challenges on how to reply with verified and reliable information. The objective of this work is to develop and evaluate a method for retrieval and summarization of scientific articles that contain answers to consumer health questions.</a:t>
                      </a:r>
                      <a:endParaRPr sz="1200">
                        <a:solidFill>
                          <a:schemeClr val="dk1"/>
                        </a:solidFill>
                        <a:latin typeface="Hanken Grotesk"/>
                        <a:ea typeface="Hanken Grotesk"/>
                        <a:cs typeface="Hanken Grotesk"/>
                        <a:sym typeface="Hanken Grotesk"/>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r>
            </a:tbl>
          </a:graphicData>
        </a:graphic>
      </p:graphicFrame>
      <p:sp>
        <p:nvSpPr>
          <p:cNvPr id="645" name="Google Shape;645;p61"/>
          <p:cNvSpPr txBox="1"/>
          <p:nvPr>
            <p:ph idx="12" type="sldNum"/>
          </p:nvPr>
        </p:nvSpPr>
        <p:spPr>
          <a:xfrm>
            <a:off x="8489900" y="4462175"/>
            <a:ext cx="548700" cy="46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b="1" lang="en" sz="2400"/>
              <a:t>‹#›</a:t>
            </a:fld>
            <a:endParaRPr b="1" sz="24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9" name="Shape 649"/>
        <p:cNvGrpSpPr/>
        <p:nvPr/>
      </p:nvGrpSpPr>
      <p:grpSpPr>
        <a:xfrm>
          <a:off x="0" y="0"/>
          <a:ext cx="0" cy="0"/>
          <a:chOff x="0" y="0"/>
          <a:chExt cx="0" cy="0"/>
        </a:xfrm>
      </p:grpSpPr>
      <p:sp>
        <p:nvSpPr>
          <p:cNvPr id="650" name="Google Shape;650;p62"/>
          <p:cNvSpPr txBox="1"/>
          <p:nvPr>
            <p:ph type="title"/>
          </p:nvPr>
        </p:nvSpPr>
        <p:spPr>
          <a:xfrm>
            <a:off x="713225" y="445025"/>
            <a:ext cx="77109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Work done / results</a:t>
            </a:r>
            <a:endParaRPr/>
          </a:p>
          <a:p>
            <a:pPr indent="0" lvl="0" marL="0" rtl="0" algn="l">
              <a:spcBef>
                <a:spcPts val="0"/>
              </a:spcBef>
              <a:spcAft>
                <a:spcPts val="0"/>
              </a:spcAft>
              <a:buNone/>
            </a:pPr>
            <a:r>
              <a:t/>
            </a:r>
            <a:endParaRPr/>
          </a:p>
        </p:txBody>
      </p:sp>
      <p:sp>
        <p:nvSpPr>
          <p:cNvPr id="651" name="Google Shape;651;p62"/>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
        <p:nvSpPr>
          <p:cNvPr id="652" name="Google Shape;652;p62"/>
          <p:cNvSpPr txBox="1"/>
          <p:nvPr>
            <p:ph idx="1" type="subTitle"/>
          </p:nvPr>
        </p:nvSpPr>
        <p:spPr>
          <a:xfrm>
            <a:off x="1670500" y="1679450"/>
            <a:ext cx="6611100" cy="8877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rPr lang="en"/>
              <a:t>Continued writing the Background section, focusing on evaluation approaches in the literature for measuring biomedical text complexity. This includes both traditional readability metrics and newer NLP-based methods.</a:t>
            </a:r>
            <a:endParaRPr/>
          </a:p>
          <a:p>
            <a:pPr indent="0" lvl="0" marL="0" rtl="0" algn="just">
              <a:spcBef>
                <a:spcPts val="0"/>
              </a:spcBef>
              <a:spcAft>
                <a:spcPts val="0"/>
              </a:spcAft>
              <a:buNone/>
            </a:pPr>
            <a:r>
              <a:t/>
            </a:r>
            <a:endParaRPr/>
          </a:p>
          <a:p>
            <a:pPr indent="0" lvl="0" marL="0" rtl="0" algn="just">
              <a:spcBef>
                <a:spcPts val="0"/>
              </a:spcBef>
              <a:spcAft>
                <a:spcPts val="0"/>
              </a:spcAft>
              <a:buNone/>
            </a:pPr>
            <a:r>
              <a:t/>
            </a:r>
            <a:endParaRPr/>
          </a:p>
        </p:txBody>
      </p:sp>
      <p:sp>
        <p:nvSpPr>
          <p:cNvPr id="653" name="Google Shape;653;p62"/>
          <p:cNvSpPr txBox="1"/>
          <p:nvPr>
            <p:ph idx="1" type="subTitle"/>
          </p:nvPr>
        </p:nvSpPr>
        <p:spPr>
          <a:xfrm>
            <a:off x="1690025" y="3013000"/>
            <a:ext cx="6611100" cy="6246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rPr lang="en"/>
              <a:t>Implemented and tested CHELC framework components for measuring text complexity, including UMLS, MetaMap Lite, CHV, and SNOMED CT integration. I also experimented with additional methodologies beyond CHELC such as semantic similarity measures and hierarchical complexity analysis.</a:t>
            </a:r>
            <a:endParaRPr/>
          </a:p>
          <a:p>
            <a:pPr indent="0" lvl="0" marL="0" rtl="0" algn="just">
              <a:spcBef>
                <a:spcPts val="0"/>
              </a:spcBef>
              <a:spcAft>
                <a:spcPts val="0"/>
              </a:spcAft>
              <a:buNone/>
            </a:pPr>
            <a:r>
              <a:t/>
            </a:r>
            <a:endParaRPr/>
          </a:p>
          <a:p>
            <a:pPr indent="0" lvl="0" marL="0" rtl="0" algn="just">
              <a:spcBef>
                <a:spcPts val="0"/>
              </a:spcBef>
              <a:spcAft>
                <a:spcPts val="0"/>
              </a:spcAft>
              <a:buNone/>
            </a:pPr>
            <a:r>
              <a:t/>
            </a:r>
            <a:endParaRPr/>
          </a:p>
        </p:txBody>
      </p:sp>
      <p:grpSp>
        <p:nvGrpSpPr>
          <p:cNvPr id="654" name="Google Shape;654;p62"/>
          <p:cNvGrpSpPr/>
          <p:nvPr/>
        </p:nvGrpSpPr>
        <p:grpSpPr>
          <a:xfrm>
            <a:off x="1104613" y="1806838"/>
            <a:ext cx="343700" cy="345000"/>
            <a:chOff x="1751813" y="2520150"/>
            <a:chExt cx="343700" cy="345000"/>
          </a:xfrm>
        </p:grpSpPr>
        <p:sp>
          <p:nvSpPr>
            <p:cNvPr id="655" name="Google Shape;655;p62"/>
            <p:cNvSpPr/>
            <p:nvPr/>
          </p:nvSpPr>
          <p:spPr>
            <a:xfrm>
              <a:off x="1949413" y="2527850"/>
              <a:ext cx="14900" cy="328850"/>
            </a:xfrm>
            <a:custGeom>
              <a:rect b="b" l="l" r="r" t="t"/>
              <a:pathLst>
                <a:path extrusionOk="0" h="13154" w="596">
                  <a:moveTo>
                    <a:pt x="0" y="0"/>
                  </a:moveTo>
                  <a:lnTo>
                    <a:pt x="0" y="13153"/>
                  </a:lnTo>
                  <a:lnTo>
                    <a:pt x="595" y="13153"/>
                  </a:lnTo>
                  <a:lnTo>
                    <a:pt x="595" y="0"/>
                  </a:ln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6" name="Google Shape;656;p62"/>
            <p:cNvSpPr/>
            <p:nvPr/>
          </p:nvSpPr>
          <p:spPr>
            <a:xfrm>
              <a:off x="1905588" y="2527850"/>
              <a:ext cx="14900" cy="329875"/>
            </a:xfrm>
            <a:custGeom>
              <a:rect b="b" l="l" r="r" t="t"/>
              <a:pathLst>
                <a:path extrusionOk="0" h="13195" w="596">
                  <a:moveTo>
                    <a:pt x="0" y="0"/>
                  </a:moveTo>
                  <a:lnTo>
                    <a:pt x="0" y="13194"/>
                  </a:lnTo>
                  <a:lnTo>
                    <a:pt x="595" y="13194"/>
                  </a:lnTo>
                  <a:lnTo>
                    <a:pt x="595" y="0"/>
                  </a:ln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7" name="Google Shape;657;p62"/>
            <p:cNvSpPr/>
            <p:nvPr/>
          </p:nvSpPr>
          <p:spPr>
            <a:xfrm>
              <a:off x="2044238" y="2575775"/>
              <a:ext cx="43850" cy="14900"/>
            </a:xfrm>
            <a:custGeom>
              <a:rect b="b" l="l" r="r" t="t"/>
              <a:pathLst>
                <a:path extrusionOk="0" h="596" w="1754">
                  <a:moveTo>
                    <a:pt x="1" y="0"/>
                  </a:moveTo>
                  <a:lnTo>
                    <a:pt x="1" y="595"/>
                  </a:lnTo>
                  <a:lnTo>
                    <a:pt x="1754" y="595"/>
                  </a:lnTo>
                  <a:lnTo>
                    <a:pt x="1754" y="0"/>
                  </a:ln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8" name="Google Shape;658;p62"/>
            <p:cNvSpPr/>
            <p:nvPr/>
          </p:nvSpPr>
          <p:spPr>
            <a:xfrm>
              <a:off x="1751813" y="2520150"/>
              <a:ext cx="256325" cy="345000"/>
            </a:xfrm>
            <a:custGeom>
              <a:rect b="b" l="l" r="r" t="t"/>
              <a:pathLst>
                <a:path extrusionOk="0" h="13800" w="10253">
                  <a:moveTo>
                    <a:pt x="9135" y="606"/>
                  </a:moveTo>
                  <a:cubicBezTo>
                    <a:pt x="9442" y="606"/>
                    <a:pt x="9647" y="862"/>
                    <a:pt x="9647" y="1118"/>
                  </a:cubicBezTo>
                  <a:lnTo>
                    <a:pt x="9647" y="12692"/>
                  </a:lnTo>
                  <a:cubicBezTo>
                    <a:pt x="9647" y="12990"/>
                    <a:pt x="9442" y="13205"/>
                    <a:pt x="9135" y="13205"/>
                  </a:cubicBezTo>
                  <a:lnTo>
                    <a:pt x="595" y="13205"/>
                  </a:lnTo>
                  <a:lnTo>
                    <a:pt x="595" y="606"/>
                  </a:lnTo>
                  <a:close/>
                  <a:moveTo>
                    <a:pt x="298" y="1"/>
                  </a:moveTo>
                  <a:cubicBezTo>
                    <a:pt x="124" y="1"/>
                    <a:pt x="1" y="134"/>
                    <a:pt x="1" y="308"/>
                  </a:cubicBezTo>
                  <a:lnTo>
                    <a:pt x="1" y="13502"/>
                  </a:lnTo>
                  <a:cubicBezTo>
                    <a:pt x="1" y="13676"/>
                    <a:pt x="124" y="13799"/>
                    <a:pt x="298" y="13799"/>
                  </a:cubicBezTo>
                  <a:lnTo>
                    <a:pt x="9135" y="13799"/>
                  </a:lnTo>
                  <a:cubicBezTo>
                    <a:pt x="9740" y="13799"/>
                    <a:pt x="10252" y="13287"/>
                    <a:pt x="10252" y="12692"/>
                  </a:cubicBezTo>
                  <a:lnTo>
                    <a:pt x="10252" y="1118"/>
                  </a:lnTo>
                  <a:cubicBezTo>
                    <a:pt x="10252" y="513"/>
                    <a:pt x="9740" y="1"/>
                    <a:pt x="9135"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9" name="Google Shape;659;p62"/>
            <p:cNvSpPr/>
            <p:nvPr/>
          </p:nvSpPr>
          <p:spPr>
            <a:xfrm>
              <a:off x="2036813" y="2521350"/>
              <a:ext cx="58700" cy="343800"/>
            </a:xfrm>
            <a:custGeom>
              <a:rect b="b" l="l" r="r" t="t"/>
              <a:pathLst>
                <a:path extrusionOk="0" h="13752" w="2348">
                  <a:moveTo>
                    <a:pt x="1170" y="594"/>
                  </a:moveTo>
                  <a:cubicBezTo>
                    <a:pt x="1193" y="594"/>
                    <a:pt x="1217" y="596"/>
                    <a:pt x="1241" y="599"/>
                  </a:cubicBezTo>
                  <a:cubicBezTo>
                    <a:pt x="1538" y="599"/>
                    <a:pt x="1753" y="855"/>
                    <a:pt x="1753" y="1152"/>
                  </a:cubicBezTo>
                  <a:lnTo>
                    <a:pt x="1753" y="12214"/>
                  </a:lnTo>
                  <a:lnTo>
                    <a:pt x="1159" y="12942"/>
                  </a:lnTo>
                  <a:lnTo>
                    <a:pt x="605" y="12214"/>
                  </a:lnTo>
                  <a:lnTo>
                    <a:pt x="605" y="1152"/>
                  </a:lnTo>
                  <a:cubicBezTo>
                    <a:pt x="605" y="838"/>
                    <a:pt x="862" y="594"/>
                    <a:pt x="1170" y="594"/>
                  </a:cubicBezTo>
                  <a:close/>
                  <a:moveTo>
                    <a:pt x="1211" y="1"/>
                  </a:moveTo>
                  <a:cubicBezTo>
                    <a:pt x="1180" y="1"/>
                    <a:pt x="1149" y="2"/>
                    <a:pt x="1118" y="4"/>
                  </a:cubicBezTo>
                  <a:cubicBezTo>
                    <a:pt x="472" y="4"/>
                    <a:pt x="0" y="517"/>
                    <a:pt x="0" y="1152"/>
                  </a:cubicBezTo>
                  <a:lnTo>
                    <a:pt x="0" y="12347"/>
                  </a:lnTo>
                  <a:cubicBezTo>
                    <a:pt x="0" y="12388"/>
                    <a:pt x="0" y="12470"/>
                    <a:pt x="41" y="12511"/>
                  </a:cubicBezTo>
                  <a:lnTo>
                    <a:pt x="943" y="13628"/>
                  </a:lnTo>
                  <a:cubicBezTo>
                    <a:pt x="984" y="13710"/>
                    <a:pt x="1066" y="13751"/>
                    <a:pt x="1159" y="13751"/>
                  </a:cubicBezTo>
                  <a:cubicBezTo>
                    <a:pt x="1241" y="13751"/>
                    <a:pt x="1323" y="13710"/>
                    <a:pt x="1415" y="13628"/>
                  </a:cubicBezTo>
                  <a:lnTo>
                    <a:pt x="2266" y="12511"/>
                  </a:lnTo>
                  <a:cubicBezTo>
                    <a:pt x="2307" y="12470"/>
                    <a:pt x="2348" y="12388"/>
                    <a:pt x="2348" y="12347"/>
                  </a:cubicBezTo>
                  <a:lnTo>
                    <a:pt x="2348" y="1152"/>
                  </a:lnTo>
                  <a:cubicBezTo>
                    <a:pt x="2348" y="497"/>
                    <a:pt x="1844" y="1"/>
                    <a:pt x="1211"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0" name="Google Shape;660;p62"/>
            <p:cNvSpPr/>
            <p:nvPr/>
          </p:nvSpPr>
          <p:spPr>
            <a:xfrm>
              <a:off x="1795638" y="2565000"/>
              <a:ext cx="70500" cy="15150"/>
            </a:xfrm>
            <a:custGeom>
              <a:rect b="b" l="l" r="r" t="t"/>
              <a:pathLst>
                <a:path extrusionOk="0" h="606" w="2820">
                  <a:moveTo>
                    <a:pt x="339" y="1"/>
                  </a:moveTo>
                  <a:cubicBezTo>
                    <a:pt x="124" y="1"/>
                    <a:pt x="1" y="175"/>
                    <a:pt x="42" y="349"/>
                  </a:cubicBezTo>
                  <a:cubicBezTo>
                    <a:pt x="42" y="472"/>
                    <a:pt x="165" y="606"/>
                    <a:pt x="339" y="606"/>
                  </a:cubicBezTo>
                  <a:lnTo>
                    <a:pt x="2512" y="606"/>
                  </a:lnTo>
                  <a:cubicBezTo>
                    <a:pt x="2686" y="606"/>
                    <a:pt x="2820" y="431"/>
                    <a:pt x="2820" y="257"/>
                  </a:cubicBezTo>
                  <a:cubicBezTo>
                    <a:pt x="2769" y="93"/>
                    <a:pt x="2645" y="1"/>
                    <a:pt x="2512"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1" name="Google Shape;661;p62"/>
            <p:cNvSpPr/>
            <p:nvPr/>
          </p:nvSpPr>
          <p:spPr>
            <a:xfrm>
              <a:off x="1795638" y="2608825"/>
              <a:ext cx="48975" cy="15150"/>
            </a:xfrm>
            <a:custGeom>
              <a:rect b="b" l="l" r="r" t="t"/>
              <a:pathLst>
                <a:path extrusionOk="0" h="606" w="1959">
                  <a:moveTo>
                    <a:pt x="339" y="1"/>
                  </a:moveTo>
                  <a:cubicBezTo>
                    <a:pt x="124" y="1"/>
                    <a:pt x="1" y="175"/>
                    <a:pt x="42" y="349"/>
                  </a:cubicBezTo>
                  <a:cubicBezTo>
                    <a:pt x="42" y="472"/>
                    <a:pt x="165" y="606"/>
                    <a:pt x="339" y="606"/>
                  </a:cubicBezTo>
                  <a:lnTo>
                    <a:pt x="1620" y="606"/>
                  </a:lnTo>
                  <a:cubicBezTo>
                    <a:pt x="1795" y="606"/>
                    <a:pt x="1959" y="431"/>
                    <a:pt x="1918" y="257"/>
                  </a:cubicBezTo>
                  <a:cubicBezTo>
                    <a:pt x="1918" y="93"/>
                    <a:pt x="1743" y="1"/>
                    <a:pt x="1620"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662" name="Google Shape;662;p62"/>
          <p:cNvGrpSpPr/>
          <p:nvPr/>
        </p:nvGrpSpPr>
        <p:grpSpPr>
          <a:xfrm>
            <a:off x="1103975" y="3181388"/>
            <a:ext cx="344975" cy="287825"/>
            <a:chOff x="7795838" y="2549125"/>
            <a:chExt cx="344975" cy="287825"/>
          </a:xfrm>
        </p:grpSpPr>
        <p:sp>
          <p:nvSpPr>
            <p:cNvPr id="663" name="Google Shape;663;p62"/>
            <p:cNvSpPr/>
            <p:nvPr/>
          </p:nvSpPr>
          <p:spPr>
            <a:xfrm>
              <a:off x="7795838" y="2658050"/>
              <a:ext cx="344975" cy="178900"/>
            </a:xfrm>
            <a:custGeom>
              <a:rect b="b" l="l" r="r" t="t"/>
              <a:pathLst>
                <a:path extrusionOk="0" h="7156" w="13799">
                  <a:moveTo>
                    <a:pt x="12733" y="595"/>
                  </a:moveTo>
                  <a:cubicBezTo>
                    <a:pt x="12989" y="595"/>
                    <a:pt x="13245" y="810"/>
                    <a:pt x="13204" y="1107"/>
                  </a:cubicBezTo>
                  <a:cubicBezTo>
                    <a:pt x="13204" y="1323"/>
                    <a:pt x="12989" y="1538"/>
                    <a:pt x="12733" y="1538"/>
                  </a:cubicBezTo>
                  <a:lnTo>
                    <a:pt x="3209" y="1538"/>
                  </a:lnTo>
                  <a:cubicBezTo>
                    <a:pt x="2389" y="1538"/>
                    <a:pt x="1712" y="2091"/>
                    <a:pt x="1579" y="2901"/>
                  </a:cubicBezTo>
                  <a:cubicBezTo>
                    <a:pt x="1456" y="3885"/>
                    <a:pt x="2225" y="4736"/>
                    <a:pt x="3209" y="4736"/>
                  </a:cubicBezTo>
                  <a:lnTo>
                    <a:pt x="3547" y="4736"/>
                  </a:lnTo>
                  <a:lnTo>
                    <a:pt x="3547" y="5679"/>
                  </a:lnTo>
                  <a:lnTo>
                    <a:pt x="3209" y="5679"/>
                  </a:lnTo>
                  <a:cubicBezTo>
                    <a:pt x="1794" y="5679"/>
                    <a:pt x="595" y="4531"/>
                    <a:pt x="646" y="3117"/>
                  </a:cubicBezTo>
                  <a:cubicBezTo>
                    <a:pt x="646" y="1712"/>
                    <a:pt x="1794" y="595"/>
                    <a:pt x="3158" y="595"/>
                  </a:cubicBezTo>
                  <a:close/>
                  <a:moveTo>
                    <a:pt x="12733" y="4736"/>
                  </a:moveTo>
                  <a:cubicBezTo>
                    <a:pt x="13030" y="4736"/>
                    <a:pt x="13245" y="4993"/>
                    <a:pt x="13204" y="5300"/>
                  </a:cubicBezTo>
                  <a:cubicBezTo>
                    <a:pt x="13204" y="5505"/>
                    <a:pt x="12948" y="5679"/>
                    <a:pt x="12733" y="5679"/>
                  </a:cubicBezTo>
                  <a:lnTo>
                    <a:pt x="6326" y="5679"/>
                  </a:lnTo>
                  <a:lnTo>
                    <a:pt x="6326" y="4736"/>
                  </a:lnTo>
                  <a:close/>
                  <a:moveTo>
                    <a:pt x="12302" y="2091"/>
                  </a:moveTo>
                  <a:lnTo>
                    <a:pt x="12302" y="4142"/>
                  </a:lnTo>
                  <a:lnTo>
                    <a:pt x="6326" y="4142"/>
                  </a:lnTo>
                  <a:lnTo>
                    <a:pt x="6326" y="3588"/>
                  </a:lnTo>
                  <a:cubicBezTo>
                    <a:pt x="6326" y="3414"/>
                    <a:pt x="6192" y="3291"/>
                    <a:pt x="6028" y="3291"/>
                  </a:cubicBezTo>
                  <a:cubicBezTo>
                    <a:pt x="5854" y="3291"/>
                    <a:pt x="5721" y="3414"/>
                    <a:pt x="5721" y="3588"/>
                  </a:cubicBezTo>
                  <a:lnTo>
                    <a:pt x="5721" y="6233"/>
                  </a:lnTo>
                  <a:lnTo>
                    <a:pt x="5126" y="5762"/>
                  </a:lnTo>
                  <a:cubicBezTo>
                    <a:pt x="5085" y="5721"/>
                    <a:pt x="5021" y="5700"/>
                    <a:pt x="4952" y="5700"/>
                  </a:cubicBezTo>
                  <a:cubicBezTo>
                    <a:pt x="4883" y="5700"/>
                    <a:pt x="4808" y="5721"/>
                    <a:pt x="4747" y="5762"/>
                  </a:cubicBezTo>
                  <a:lnTo>
                    <a:pt x="4142" y="6233"/>
                  </a:lnTo>
                  <a:lnTo>
                    <a:pt x="4142" y="3588"/>
                  </a:lnTo>
                  <a:cubicBezTo>
                    <a:pt x="4142" y="3455"/>
                    <a:pt x="4060" y="3332"/>
                    <a:pt x="3886" y="3291"/>
                  </a:cubicBezTo>
                  <a:cubicBezTo>
                    <a:pt x="3869" y="3287"/>
                    <a:pt x="3851" y="3285"/>
                    <a:pt x="3834" y="3285"/>
                  </a:cubicBezTo>
                  <a:cubicBezTo>
                    <a:pt x="3687" y="3285"/>
                    <a:pt x="3547" y="3432"/>
                    <a:pt x="3547" y="3588"/>
                  </a:cubicBezTo>
                  <a:lnTo>
                    <a:pt x="3547" y="4142"/>
                  </a:lnTo>
                  <a:lnTo>
                    <a:pt x="3209" y="4142"/>
                  </a:lnTo>
                  <a:cubicBezTo>
                    <a:pt x="2697" y="4142"/>
                    <a:pt x="2266" y="3803"/>
                    <a:pt x="2184" y="3291"/>
                  </a:cubicBezTo>
                  <a:cubicBezTo>
                    <a:pt x="2092" y="2645"/>
                    <a:pt x="2604" y="2091"/>
                    <a:pt x="3209" y="2091"/>
                  </a:cubicBezTo>
                  <a:close/>
                  <a:moveTo>
                    <a:pt x="3209" y="0"/>
                  </a:moveTo>
                  <a:cubicBezTo>
                    <a:pt x="1456" y="0"/>
                    <a:pt x="0" y="1456"/>
                    <a:pt x="41" y="3199"/>
                  </a:cubicBezTo>
                  <a:cubicBezTo>
                    <a:pt x="82" y="4911"/>
                    <a:pt x="1456" y="6274"/>
                    <a:pt x="3158" y="6274"/>
                  </a:cubicBezTo>
                  <a:lnTo>
                    <a:pt x="3547" y="6274"/>
                  </a:lnTo>
                  <a:lnTo>
                    <a:pt x="3547" y="6838"/>
                  </a:lnTo>
                  <a:cubicBezTo>
                    <a:pt x="3547" y="6920"/>
                    <a:pt x="3588" y="7043"/>
                    <a:pt x="3671" y="7094"/>
                  </a:cubicBezTo>
                  <a:cubicBezTo>
                    <a:pt x="3717" y="7135"/>
                    <a:pt x="3781" y="7156"/>
                    <a:pt x="3850" y="7156"/>
                  </a:cubicBezTo>
                  <a:cubicBezTo>
                    <a:pt x="3919" y="7156"/>
                    <a:pt x="3993" y="7135"/>
                    <a:pt x="4060" y="7094"/>
                  </a:cubicBezTo>
                  <a:lnTo>
                    <a:pt x="4952" y="6366"/>
                  </a:lnTo>
                  <a:lnTo>
                    <a:pt x="5854" y="7094"/>
                  </a:lnTo>
                  <a:cubicBezTo>
                    <a:pt x="5895" y="7135"/>
                    <a:pt x="5977" y="7135"/>
                    <a:pt x="6028" y="7135"/>
                  </a:cubicBezTo>
                  <a:cubicBezTo>
                    <a:pt x="6110" y="7135"/>
                    <a:pt x="6151" y="7135"/>
                    <a:pt x="6233" y="7094"/>
                  </a:cubicBezTo>
                  <a:cubicBezTo>
                    <a:pt x="6285" y="7043"/>
                    <a:pt x="6326" y="6920"/>
                    <a:pt x="6326" y="6838"/>
                  </a:cubicBezTo>
                  <a:lnTo>
                    <a:pt x="6326" y="6274"/>
                  </a:lnTo>
                  <a:lnTo>
                    <a:pt x="12733" y="6274"/>
                  </a:lnTo>
                  <a:cubicBezTo>
                    <a:pt x="13327" y="6274"/>
                    <a:pt x="13799" y="5813"/>
                    <a:pt x="13799" y="5208"/>
                  </a:cubicBezTo>
                  <a:cubicBezTo>
                    <a:pt x="13799" y="4695"/>
                    <a:pt x="13409" y="4275"/>
                    <a:pt x="12897" y="4183"/>
                  </a:cubicBezTo>
                  <a:lnTo>
                    <a:pt x="12897" y="2133"/>
                  </a:lnTo>
                  <a:cubicBezTo>
                    <a:pt x="13409" y="2050"/>
                    <a:pt x="13799" y="1620"/>
                    <a:pt x="13799" y="1066"/>
                  </a:cubicBezTo>
                  <a:cubicBezTo>
                    <a:pt x="13799" y="472"/>
                    <a:pt x="13286" y="0"/>
                    <a:pt x="12733" y="0"/>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4" name="Google Shape;664;p62"/>
            <p:cNvSpPr/>
            <p:nvPr/>
          </p:nvSpPr>
          <p:spPr>
            <a:xfrm>
              <a:off x="7810713" y="2549125"/>
              <a:ext cx="309875" cy="123800"/>
            </a:xfrm>
            <a:custGeom>
              <a:rect b="b" l="l" r="r" t="t"/>
              <a:pathLst>
                <a:path extrusionOk="0" h="4952" w="12395">
                  <a:moveTo>
                    <a:pt x="7781" y="595"/>
                  </a:moveTo>
                  <a:cubicBezTo>
                    <a:pt x="7350" y="943"/>
                    <a:pt x="7053" y="1456"/>
                    <a:pt x="6971" y="2010"/>
                  </a:cubicBezTo>
                  <a:cubicBezTo>
                    <a:pt x="6756" y="1922"/>
                    <a:pt x="6541" y="1879"/>
                    <a:pt x="6327" y="1879"/>
                  </a:cubicBezTo>
                  <a:cubicBezTo>
                    <a:pt x="6113" y="1879"/>
                    <a:pt x="5900" y="1922"/>
                    <a:pt x="5690" y="2010"/>
                  </a:cubicBezTo>
                  <a:cubicBezTo>
                    <a:pt x="5597" y="1456"/>
                    <a:pt x="5300" y="943"/>
                    <a:pt x="4870" y="595"/>
                  </a:cubicBezTo>
                  <a:close/>
                  <a:moveTo>
                    <a:pt x="3250" y="595"/>
                  </a:moveTo>
                  <a:cubicBezTo>
                    <a:pt x="4316" y="595"/>
                    <a:pt x="5177" y="1405"/>
                    <a:pt x="5177" y="2481"/>
                  </a:cubicBezTo>
                  <a:cubicBezTo>
                    <a:pt x="5177" y="3506"/>
                    <a:pt x="4316" y="4357"/>
                    <a:pt x="3250" y="4357"/>
                  </a:cubicBezTo>
                  <a:cubicBezTo>
                    <a:pt x="2225" y="4357"/>
                    <a:pt x="1374" y="3506"/>
                    <a:pt x="1374" y="2481"/>
                  </a:cubicBezTo>
                  <a:cubicBezTo>
                    <a:pt x="1374" y="1405"/>
                    <a:pt x="2225" y="595"/>
                    <a:pt x="3250" y="595"/>
                  </a:cubicBezTo>
                  <a:close/>
                  <a:moveTo>
                    <a:pt x="9401" y="595"/>
                  </a:moveTo>
                  <a:cubicBezTo>
                    <a:pt x="10426" y="595"/>
                    <a:pt x="11277" y="1405"/>
                    <a:pt x="11277" y="2481"/>
                  </a:cubicBezTo>
                  <a:cubicBezTo>
                    <a:pt x="11277" y="3506"/>
                    <a:pt x="10426" y="4357"/>
                    <a:pt x="9401" y="4357"/>
                  </a:cubicBezTo>
                  <a:cubicBezTo>
                    <a:pt x="8335" y="4357"/>
                    <a:pt x="7484" y="3506"/>
                    <a:pt x="7484" y="2481"/>
                  </a:cubicBezTo>
                  <a:cubicBezTo>
                    <a:pt x="7484" y="1405"/>
                    <a:pt x="8335" y="595"/>
                    <a:pt x="9401" y="595"/>
                  </a:cubicBezTo>
                  <a:close/>
                  <a:moveTo>
                    <a:pt x="3291" y="0"/>
                  </a:moveTo>
                  <a:cubicBezTo>
                    <a:pt x="2009" y="0"/>
                    <a:pt x="943" y="943"/>
                    <a:pt x="820" y="2174"/>
                  </a:cubicBezTo>
                  <a:lnTo>
                    <a:pt x="390" y="2174"/>
                  </a:lnTo>
                  <a:cubicBezTo>
                    <a:pt x="308" y="2174"/>
                    <a:pt x="215" y="2225"/>
                    <a:pt x="174" y="2266"/>
                  </a:cubicBezTo>
                  <a:cubicBezTo>
                    <a:pt x="0" y="2522"/>
                    <a:pt x="174" y="2778"/>
                    <a:pt x="431" y="2778"/>
                  </a:cubicBezTo>
                  <a:lnTo>
                    <a:pt x="820" y="2778"/>
                  </a:lnTo>
                  <a:cubicBezTo>
                    <a:pt x="943" y="3968"/>
                    <a:pt x="2009" y="4952"/>
                    <a:pt x="3250" y="4952"/>
                  </a:cubicBezTo>
                  <a:cubicBezTo>
                    <a:pt x="4572" y="4952"/>
                    <a:pt x="5638" y="3927"/>
                    <a:pt x="5731" y="2604"/>
                  </a:cubicBezTo>
                  <a:cubicBezTo>
                    <a:pt x="5920" y="2517"/>
                    <a:pt x="6123" y="2473"/>
                    <a:pt x="6325" y="2473"/>
                  </a:cubicBezTo>
                  <a:cubicBezTo>
                    <a:pt x="6528" y="2473"/>
                    <a:pt x="6730" y="2517"/>
                    <a:pt x="6920" y="2604"/>
                  </a:cubicBezTo>
                  <a:cubicBezTo>
                    <a:pt x="7012" y="3927"/>
                    <a:pt x="8078" y="4952"/>
                    <a:pt x="9401" y="4952"/>
                  </a:cubicBezTo>
                  <a:cubicBezTo>
                    <a:pt x="10641" y="4952"/>
                    <a:pt x="11707" y="3968"/>
                    <a:pt x="11841" y="2778"/>
                  </a:cubicBezTo>
                  <a:lnTo>
                    <a:pt x="12046" y="2778"/>
                  </a:lnTo>
                  <a:cubicBezTo>
                    <a:pt x="12138" y="2778"/>
                    <a:pt x="12179" y="2737"/>
                    <a:pt x="12220" y="2645"/>
                  </a:cubicBezTo>
                  <a:cubicBezTo>
                    <a:pt x="12394" y="2430"/>
                    <a:pt x="12220" y="2174"/>
                    <a:pt x="12005" y="2174"/>
                  </a:cubicBezTo>
                  <a:lnTo>
                    <a:pt x="11841" y="2174"/>
                  </a:lnTo>
                  <a:cubicBezTo>
                    <a:pt x="11666" y="943"/>
                    <a:pt x="10641" y="0"/>
                    <a:pt x="9360" y="0"/>
                  </a:cubicBez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8" name="Shape 668"/>
        <p:cNvGrpSpPr/>
        <p:nvPr/>
      </p:nvGrpSpPr>
      <p:grpSpPr>
        <a:xfrm>
          <a:off x="0" y="0"/>
          <a:ext cx="0" cy="0"/>
          <a:chOff x="0" y="0"/>
          <a:chExt cx="0" cy="0"/>
        </a:xfrm>
      </p:grpSpPr>
      <p:sp>
        <p:nvSpPr>
          <p:cNvPr id="669" name="Google Shape;669;p63"/>
          <p:cNvSpPr txBox="1"/>
          <p:nvPr>
            <p:ph type="title"/>
          </p:nvPr>
        </p:nvSpPr>
        <p:spPr>
          <a:xfrm>
            <a:off x="722376" y="445025"/>
            <a:ext cx="77085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CHELC metric</a:t>
            </a:r>
            <a:endParaRPr/>
          </a:p>
        </p:txBody>
      </p:sp>
      <p:sp>
        <p:nvSpPr>
          <p:cNvPr id="670" name="Google Shape;670;p63"/>
          <p:cNvSpPr txBox="1"/>
          <p:nvPr/>
        </p:nvSpPr>
        <p:spPr>
          <a:xfrm>
            <a:off x="6817363" y="3592101"/>
            <a:ext cx="1610400" cy="572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a:solidFill>
                <a:schemeClr val="dk1"/>
              </a:solidFill>
              <a:latin typeface="Hanken Grotesk"/>
              <a:ea typeface="Hanken Grotesk"/>
              <a:cs typeface="Hanken Grotesk"/>
              <a:sym typeface="Hanken Grotesk"/>
            </a:endParaRPr>
          </a:p>
        </p:txBody>
      </p:sp>
      <p:sp>
        <p:nvSpPr>
          <p:cNvPr id="671" name="Google Shape;671;p63"/>
          <p:cNvSpPr txBox="1"/>
          <p:nvPr>
            <p:ph idx="12" type="sldNum"/>
          </p:nvPr>
        </p:nvSpPr>
        <p:spPr>
          <a:xfrm>
            <a:off x="8430875" y="4371700"/>
            <a:ext cx="423900" cy="46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b="1" lang="en" sz="2400"/>
              <a:t>‹#›</a:t>
            </a:fld>
            <a:endParaRPr b="1" sz="2400"/>
          </a:p>
        </p:txBody>
      </p:sp>
      <p:pic>
        <p:nvPicPr>
          <p:cNvPr id="672" name="Google Shape;672;p63"/>
          <p:cNvPicPr preferRelativeResize="0"/>
          <p:nvPr/>
        </p:nvPicPr>
        <p:blipFill>
          <a:blip r:embed="rId3">
            <a:alphaModFix/>
          </a:blip>
          <a:stretch>
            <a:fillRect/>
          </a:stretch>
        </p:blipFill>
        <p:spPr>
          <a:xfrm>
            <a:off x="1592575" y="1130275"/>
            <a:ext cx="5958850" cy="35678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6" name="Shape 676"/>
        <p:cNvGrpSpPr/>
        <p:nvPr/>
      </p:nvGrpSpPr>
      <p:grpSpPr>
        <a:xfrm>
          <a:off x="0" y="0"/>
          <a:ext cx="0" cy="0"/>
          <a:chOff x="0" y="0"/>
          <a:chExt cx="0" cy="0"/>
        </a:xfrm>
      </p:grpSpPr>
      <p:sp>
        <p:nvSpPr>
          <p:cNvPr id="677" name="Google Shape;677;p64"/>
          <p:cNvSpPr txBox="1"/>
          <p:nvPr>
            <p:ph type="title"/>
          </p:nvPr>
        </p:nvSpPr>
        <p:spPr>
          <a:xfrm>
            <a:off x="713225" y="445025"/>
            <a:ext cx="77109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Future work / challenges</a:t>
            </a:r>
            <a:endParaRPr/>
          </a:p>
        </p:txBody>
      </p:sp>
      <p:sp>
        <p:nvSpPr>
          <p:cNvPr id="678" name="Google Shape;678;p64"/>
          <p:cNvSpPr txBox="1"/>
          <p:nvPr>
            <p:ph idx="1" type="subTitle"/>
          </p:nvPr>
        </p:nvSpPr>
        <p:spPr>
          <a:xfrm>
            <a:off x="1689750" y="1194187"/>
            <a:ext cx="6613200" cy="62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Complete the draft of the "Background" section and ensure all relevant literature is reviewed. </a:t>
            </a:r>
            <a:endParaRPr/>
          </a:p>
        </p:txBody>
      </p:sp>
      <p:sp>
        <p:nvSpPr>
          <p:cNvPr id="679" name="Google Shape;679;p64"/>
          <p:cNvSpPr txBox="1"/>
          <p:nvPr>
            <p:ph idx="12" type="sldNum"/>
          </p:nvPr>
        </p:nvSpPr>
        <p:spPr>
          <a:xfrm>
            <a:off x="8489900" y="4462175"/>
            <a:ext cx="548700" cy="4689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
        <p:nvSpPr>
          <p:cNvPr id="680" name="Google Shape;680;p64"/>
          <p:cNvSpPr txBox="1"/>
          <p:nvPr>
            <p:ph idx="1" type="subTitle"/>
          </p:nvPr>
        </p:nvSpPr>
        <p:spPr>
          <a:xfrm>
            <a:off x="1689750" y="2339787"/>
            <a:ext cx="6613200" cy="62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Develop a robust complexity scoring pipeline combining multiple metrics. Create and test a baseline model to evaluate our approach.</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681" name="Google Shape;681;p64"/>
          <p:cNvSpPr txBox="1"/>
          <p:nvPr>
            <p:ph idx="1" type="subTitle"/>
          </p:nvPr>
        </p:nvSpPr>
        <p:spPr>
          <a:xfrm>
            <a:off x="1689750" y="3565462"/>
            <a:ext cx="6613200" cy="62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Start developing a structured methodology for creating our dataset and determine the feasibility and potential of the proposed approach based on the baseline model results.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grpSp>
        <p:nvGrpSpPr>
          <p:cNvPr id="682" name="Google Shape;682;p64"/>
          <p:cNvGrpSpPr/>
          <p:nvPr/>
        </p:nvGrpSpPr>
        <p:grpSpPr>
          <a:xfrm>
            <a:off x="1104600" y="1286713"/>
            <a:ext cx="343700" cy="345000"/>
            <a:chOff x="1751813" y="2520150"/>
            <a:chExt cx="343700" cy="345000"/>
          </a:xfrm>
        </p:grpSpPr>
        <p:sp>
          <p:nvSpPr>
            <p:cNvPr id="683" name="Google Shape;683;p64"/>
            <p:cNvSpPr/>
            <p:nvPr/>
          </p:nvSpPr>
          <p:spPr>
            <a:xfrm>
              <a:off x="1949413" y="2527850"/>
              <a:ext cx="14900" cy="328850"/>
            </a:xfrm>
            <a:custGeom>
              <a:rect b="b" l="l" r="r" t="t"/>
              <a:pathLst>
                <a:path extrusionOk="0" h="13154" w="596">
                  <a:moveTo>
                    <a:pt x="0" y="0"/>
                  </a:moveTo>
                  <a:lnTo>
                    <a:pt x="0" y="13153"/>
                  </a:lnTo>
                  <a:lnTo>
                    <a:pt x="595" y="13153"/>
                  </a:lnTo>
                  <a:lnTo>
                    <a:pt x="595" y="0"/>
                  </a:ln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4" name="Google Shape;684;p64"/>
            <p:cNvSpPr/>
            <p:nvPr/>
          </p:nvSpPr>
          <p:spPr>
            <a:xfrm>
              <a:off x="1905588" y="2527850"/>
              <a:ext cx="14900" cy="329875"/>
            </a:xfrm>
            <a:custGeom>
              <a:rect b="b" l="l" r="r" t="t"/>
              <a:pathLst>
                <a:path extrusionOk="0" h="13195" w="596">
                  <a:moveTo>
                    <a:pt x="0" y="0"/>
                  </a:moveTo>
                  <a:lnTo>
                    <a:pt x="0" y="13194"/>
                  </a:lnTo>
                  <a:lnTo>
                    <a:pt x="595" y="13194"/>
                  </a:lnTo>
                  <a:lnTo>
                    <a:pt x="595" y="0"/>
                  </a:ln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5" name="Google Shape;685;p64"/>
            <p:cNvSpPr/>
            <p:nvPr/>
          </p:nvSpPr>
          <p:spPr>
            <a:xfrm>
              <a:off x="2044238" y="2575775"/>
              <a:ext cx="43850" cy="14900"/>
            </a:xfrm>
            <a:custGeom>
              <a:rect b="b" l="l" r="r" t="t"/>
              <a:pathLst>
                <a:path extrusionOk="0" h="596" w="1754">
                  <a:moveTo>
                    <a:pt x="1" y="0"/>
                  </a:moveTo>
                  <a:lnTo>
                    <a:pt x="1" y="595"/>
                  </a:lnTo>
                  <a:lnTo>
                    <a:pt x="1754" y="595"/>
                  </a:lnTo>
                  <a:lnTo>
                    <a:pt x="1754" y="0"/>
                  </a:ln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6" name="Google Shape;686;p64"/>
            <p:cNvSpPr/>
            <p:nvPr/>
          </p:nvSpPr>
          <p:spPr>
            <a:xfrm>
              <a:off x="1751813" y="2520150"/>
              <a:ext cx="256325" cy="345000"/>
            </a:xfrm>
            <a:custGeom>
              <a:rect b="b" l="l" r="r" t="t"/>
              <a:pathLst>
                <a:path extrusionOk="0" h="13800" w="10253">
                  <a:moveTo>
                    <a:pt x="9135" y="606"/>
                  </a:moveTo>
                  <a:cubicBezTo>
                    <a:pt x="9442" y="606"/>
                    <a:pt x="9647" y="862"/>
                    <a:pt x="9647" y="1118"/>
                  </a:cubicBezTo>
                  <a:lnTo>
                    <a:pt x="9647" y="12692"/>
                  </a:lnTo>
                  <a:cubicBezTo>
                    <a:pt x="9647" y="12990"/>
                    <a:pt x="9442" y="13205"/>
                    <a:pt x="9135" y="13205"/>
                  </a:cubicBezTo>
                  <a:lnTo>
                    <a:pt x="595" y="13205"/>
                  </a:lnTo>
                  <a:lnTo>
                    <a:pt x="595" y="606"/>
                  </a:lnTo>
                  <a:close/>
                  <a:moveTo>
                    <a:pt x="298" y="1"/>
                  </a:moveTo>
                  <a:cubicBezTo>
                    <a:pt x="124" y="1"/>
                    <a:pt x="1" y="134"/>
                    <a:pt x="1" y="308"/>
                  </a:cubicBezTo>
                  <a:lnTo>
                    <a:pt x="1" y="13502"/>
                  </a:lnTo>
                  <a:cubicBezTo>
                    <a:pt x="1" y="13676"/>
                    <a:pt x="124" y="13799"/>
                    <a:pt x="298" y="13799"/>
                  </a:cubicBezTo>
                  <a:lnTo>
                    <a:pt x="9135" y="13799"/>
                  </a:lnTo>
                  <a:cubicBezTo>
                    <a:pt x="9740" y="13799"/>
                    <a:pt x="10252" y="13287"/>
                    <a:pt x="10252" y="12692"/>
                  </a:cubicBezTo>
                  <a:lnTo>
                    <a:pt x="10252" y="1118"/>
                  </a:lnTo>
                  <a:cubicBezTo>
                    <a:pt x="10252" y="513"/>
                    <a:pt x="9740" y="1"/>
                    <a:pt x="9135"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7" name="Google Shape;687;p64"/>
            <p:cNvSpPr/>
            <p:nvPr/>
          </p:nvSpPr>
          <p:spPr>
            <a:xfrm>
              <a:off x="2036813" y="2521350"/>
              <a:ext cx="58700" cy="343800"/>
            </a:xfrm>
            <a:custGeom>
              <a:rect b="b" l="l" r="r" t="t"/>
              <a:pathLst>
                <a:path extrusionOk="0" h="13752" w="2348">
                  <a:moveTo>
                    <a:pt x="1170" y="594"/>
                  </a:moveTo>
                  <a:cubicBezTo>
                    <a:pt x="1193" y="594"/>
                    <a:pt x="1217" y="596"/>
                    <a:pt x="1241" y="599"/>
                  </a:cubicBezTo>
                  <a:cubicBezTo>
                    <a:pt x="1538" y="599"/>
                    <a:pt x="1753" y="855"/>
                    <a:pt x="1753" y="1152"/>
                  </a:cubicBezTo>
                  <a:lnTo>
                    <a:pt x="1753" y="12214"/>
                  </a:lnTo>
                  <a:lnTo>
                    <a:pt x="1159" y="12942"/>
                  </a:lnTo>
                  <a:lnTo>
                    <a:pt x="605" y="12214"/>
                  </a:lnTo>
                  <a:lnTo>
                    <a:pt x="605" y="1152"/>
                  </a:lnTo>
                  <a:cubicBezTo>
                    <a:pt x="605" y="838"/>
                    <a:pt x="862" y="594"/>
                    <a:pt x="1170" y="594"/>
                  </a:cubicBezTo>
                  <a:close/>
                  <a:moveTo>
                    <a:pt x="1211" y="1"/>
                  </a:moveTo>
                  <a:cubicBezTo>
                    <a:pt x="1180" y="1"/>
                    <a:pt x="1149" y="2"/>
                    <a:pt x="1118" y="4"/>
                  </a:cubicBezTo>
                  <a:cubicBezTo>
                    <a:pt x="472" y="4"/>
                    <a:pt x="0" y="517"/>
                    <a:pt x="0" y="1152"/>
                  </a:cubicBezTo>
                  <a:lnTo>
                    <a:pt x="0" y="12347"/>
                  </a:lnTo>
                  <a:cubicBezTo>
                    <a:pt x="0" y="12388"/>
                    <a:pt x="0" y="12470"/>
                    <a:pt x="41" y="12511"/>
                  </a:cubicBezTo>
                  <a:lnTo>
                    <a:pt x="943" y="13628"/>
                  </a:lnTo>
                  <a:cubicBezTo>
                    <a:pt x="984" y="13710"/>
                    <a:pt x="1066" y="13751"/>
                    <a:pt x="1159" y="13751"/>
                  </a:cubicBezTo>
                  <a:cubicBezTo>
                    <a:pt x="1241" y="13751"/>
                    <a:pt x="1323" y="13710"/>
                    <a:pt x="1415" y="13628"/>
                  </a:cubicBezTo>
                  <a:lnTo>
                    <a:pt x="2266" y="12511"/>
                  </a:lnTo>
                  <a:cubicBezTo>
                    <a:pt x="2307" y="12470"/>
                    <a:pt x="2348" y="12388"/>
                    <a:pt x="2348" y="12347"/>
                  </a:cubicBezTo>
                  <a:lnTo>
                    <a:pt x="2348" y="1152"/>
                  </a:lnTo>
                  <a:cubicBezTo>
                    <a:pt x="2348" y="497"/>
                    <a:pt x="1844" y="1"/>
                    <a:pt x="1211"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8" name="Google Shape;688;p64"/>
            <p:cNvSpPr/>
            <p:nvPr/>
          </p:nvSpPr>
          <p:spPr>
            <a:xfrm>
              <a:off x="1795638" y="2565000"/>
              <a:ext cx="70500" cy="15150"/>
            </a:xfrm>
            <a:custGeom>
              <a:rect b="b" l="l" r="r" t="t"/>
              <a:pathLst>
                <a:path extrusionOk="0" h="606" w="2820">
                  <a:moveTo>
                    <a:pt x="339" y="1"/>
                  </a:moveTo>
                  <a:cubicBezTo>
                    <a:pt x="124" y="1"/>
                    <a:pt x="1" y="175"/>
                    <a:pt x="42" y="349"/>
                  </a:cubicBezTo>
                  <a:cubicBezTo>
                    <a:pt x="42" y="472"/>
                    <a:pt x="165" y="606"/>
                    <a:pt x="339" y="606"/>
                  </a:cubicBezTo>
                  <a:lnTo>
                    <a:pt x="2512" y="606"/>
                  </a:lnTo>
                  <a:cubicBezTo>
                    <a:pt x="2686" y="606"/>
                    <a:pt x="2820" y="431"/>
                    <a:pt x="2820" y="257"/>
                  </a:cubicBezTo>
                  <a:cubicBezTo>
                    <a:pt x="2769" y="93"/>
                    <a:pt x="2645" y="1"/>
                    <a:pt x="2512"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9" name="Google Shape;689;p64"/>
            <p:cNvSpPr/>
            <p:nvPr/>
          </p:nvSpPr>
          <p:spPr>
            <a:xfrm>
              <a:off x="1795638" y="2608825"/>
              <a:ext cx="48975" cy="15150"/>
            </a:xfrm>
            <a:custGeom>
              <a:rect b="b" l="l" r="r" t="t"/>
              <a:pathLst>
                <a:path extrusionOk="0" h="606" w="1959">
                  <a:moveTo>
                    <a:pt x="339" y="1"/>
                  </a:moveTo>
                  <a:cubicBezTo>
                    <a:pt x="124" y="1"/>
                    <a:pt x="1" y="175"/>
                    <a:pt x="42" y="349"/>
                  </a:cubicBezTo>
                  <a:cubicBezTo>
                    <a:pt x="42" y="472"/>
                    <a:pt x="165" y="606"/>
                    <a:pt x="339" y="606"/>
                  </a:cubicBezTo>
                  <a:lnTo>
                    <a:pt x="1620" y="606"/>
                  </a:lnTo>
                  <a:cubicBezTo>
                    <a:pt x="1795" y="606"/>
                    <a:pt x="1959" y="431"/>
                    <a:pt x="1918" y="257"/>
                  </a:cubicBezTo>
                  <a:cubicBezTo>
                    <a:pt x="1918" y="93"/>
                    <a:pt x="1743" y="1"/>
                    <a:pt x="1620"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690" name="Google Shape;690;p64"/>
          <p:cNvGrpSpPr/>
          <p:nvPr/>
        </p:nvGrpSpPr>
        <p:grpSpPr>
          <a:xfrm>
            <a:off x="1103938" y="3626150"/>
            <a:ext cx="345000" cy="343975"/>
            <a:chOff x="1799738" y="3074500"/>
            <a:chExt cx="345000" cy="343975"/>
          </a:xfrm>
        </p:grpSpPr>
        <p:sp>
          <p:nvSpPr>
            <p:cNvPr id="691" name="Google Shape;691;p64"/>
            <p:cNvSpPr/>
            <p:nvPr/>
          </p:nvSpPr>
          <p:spPr>
            <a:xfrm>
              <a:off x="1799738" y="3272100"/>
              <a:ext cx="345000" cy="146375"/>
            </a:xfrm>
            <a:custGeom>
              <a:rect b="b" l="l" r="r" t="t"/>
              <a:pathLst>
                <a:path extrusionOk="0" h="5855" w="13800">
                  <a:moveTo>
                    <a:pt x="5424" y="595"/>
                  </a:moveTo>
                  <a:cubicBezTo>
                    <a:pt x="6070" y="595"/>
                    <a:pt x="6582" y="1149"/>
                    <a:pt x="6582" y="1795"/>
                  </a:cubicBezTo>
                  <a:lnTo>
                    <a:pt x="6582" y="2779"/>
                  </a:lnTo>
                  <a:cubicBezTo>
                    <a:pt x="6193" y="2523"/>
                    <a:pt x="5772" y="2389"/>
                    <a:pt x="5301" y="2389"/>
                  </a:cubicBezTo>
                  <a:lnTo>
                    <a:pt x="1067" y="2389"/>
                  </a:lnTo>
                  <a:lnTo>
                    <a:pt x="1067" y="1795"/>
                  </a:lnTo>
                  <a:cubicBezTo>
                    <a:pt x="1067" y="1497"/>
                    <a:pt x="1282" y="1241"/>
                    <a:pt x="1579" y="1241"/>
                  </a:cubicBezTo>
                  <a:cubicBezTo>
                    <a:pt x="2656" y="1241"/>
                    <a:pt x="3763" y="1067"/>
                    <a:pt x="4788" y="729"/>
                  </a:cubicBezTo>
                  <a:lnTo>
                    <a:pt x="4870" y="729"/>
                  </a:lnTo>
                  <a:cubicBezTo>
                    <a:pt x="5085" y="636"/>
                    <a:pt x="5219" y="595"/>
                    <a:pt x="5424" y="595"/>
                  </a:cubicBezTo>
                  <a:close/>
                  <a:moveTo>
                    <a:pt x="8417" y="595"/>
                  </a:moveTo>
                  <a:cubicBezTo>
                    <a:pt x="8591" y="595"/>
                    <a:pt x="8714" y="636"/>
                    <a:pt x="8930" y="729"/>
                  </a:cubicBezTo>
                  <a:lnTo>
                    <a:pt x="9012" y="729"/>
                  </a:lnTo>
                  <a:cubicBezTo>
                    <a:pt x="10037" y="1067"/>
                    <a:pt x="11113" y="1241"/>
                    <a:pt x="12220" y="1241"/>
                  </a:cubicBezTo>
                  <a:cubicBezTo>
                    <a:pt x="12518" y="1241"/>
                    <a:pt x="12733" y="1497"/>
                    <a:pt x="12733" y="1579"/>
                  </a:cubicBezTo>
                  <a:lnTo>
                    <a:pt x="12733" y="2389"/>
                  </a:lnTo>
                  <a:lnTo>
                    <a:pt x="8458" y="2389"/>
                  </a:lnTo>
                  <a:cubicBezTo>
                    <a:pt x="8038" y="2389"/>
                    <a:pt x="7566" y="2523"/>
                    <a:pt x="7177" y="2779"/>
                  </a:cubicBezTo>
                  <a:lnTo>
                    <a:pt x="7177" y="1795"/>
                  </a:lnTo>
                  <a:cubicBezTo>
                    <a:pt x="7177" y="1149"/>
                    <a:pt x="7730" y="595"/>
                    <a:pt x="8417" y="595"/>
                  </a:cubicBezTo>
                  <a:close/>
                  <a:moveTo>
                    <a:pt x="13205" y="2984"/>
                  </a:moveTo>
                  <a:lnTo>
                    <a:pt x="13205" y="4142"/>
                  </a:lnTo>
                  <a:lnTo>
                    <a:pt x="8243" y="4142"/>
                  </a:lnTo>
                  <a:cubicBezTo>
                    <a:pt x="7946" y="4142"/>
                    <a:pt x="7689" y="4358"/>
                    <a:pt x="7648" y="4655"/>
                  </a:cubicBezTo>
                  <a:cubicBezTo>
                    <a:pt x="7566" y="4993"/>
                    <a:pt x="7269" y="5290"/>
                    <a:pt x="6879" y="5290"/>
                  </a:cubicBezTo>
                  <a:cubicBezTo>
                    <a:pt x="6541" y="5290"/>
                    <a:pt x="6193" y="4993"/>
                    <a:pt x="6152" y="4655"/>
                  </a:cubicBezTo>
                  <a:cubicBezTo>
                    <a:pt x="6070" y="4358"/>
                    <a:pt x="5813" y="4142"/>
                    <a:pt x="5516" y="4142"/>
                  </a:cubicBezTo>
                  <a:lnTo>
                    <a:pt x="605" y="4142"/>
                  </a:lnTo>
                  <a:lnTo>
                    <a:pt x="605" y="2984"/>
                  </a:lnTo>
                  <a:lnTo>
                    <a:pt x="5301" y="2984"/>
                  </a:lnTo>
                  <a:cubicBezTo>
                    <a:pt x="5813" y="2984"/>
                    <a:pt x="6326" y="3199"/>
                    <a:pt x="6664" y="3548"/>
                  </a:cubicBezTo>
                  <a:cubicBezTo>
                    <a:pt x="6731" y="3609"/>
                    <a:pt x="6818" y="3640"/>
                    <a:pt x="6899" y="3640"/>
                  </a:cubicBezTo>
                  <a:cubicBezTo>
                    <a:pt x="6979" y="3640"/>
                    <a:pt x="7054" y="3609"/>
                    <a:pt x="7095" y="3548"/>
                  </a:cubicBezTo>
                  <a:cubicBezTo>
                    <a:pt x="7474" y="3199"/>
                    <a:pt x="7987" y="2984"/>
                    <a:pt x="8499" y="2984"/>
                  </a:cubicBezTo>
                  <a:close/>
                  <a:moveTo>
                    <a:pt x="5383" y="1"/>
                  </a:moveTo>
                  <a:cubicBezTo>
                    <a:pt x="5085" y="1"/>
                    <a:pt x="4870" y="83"/>
                    <a:pt x="4655" y="124"/>
                  </a:cubicBezTo>
                  <a:cubicBezTo>
                    <a:pt x="4614" y="165"/>
                    <a:pt x="4614" y="165"/>
                    <a:pt x="4573" y="165"/>
                  </a:cubicBezTo>
                  <a:cubicBezTo>
                    <a:pt x="3589" y="513"/>
                    <a:pt x="2605" y="636"/>
                    <a:pt x="1579" y="636"/>
                  </a:cubicBezTo>
                  <a:cubicBezTo>
                    <a:pt x="985" y="636"/>
                    <a:pt x="472" y="1149"/>
                    <a:pt x="472" y="1795"/>
                  </a:cubicBezTo>
                  <a:lnTo>
                    <a:pt x="472" y="2389"/>
                  </a:lnTo>
                  <a:lnTo>
                    <a:pt x="298" y="2389"/>
                  </a:lnTo>
                  <a:cubicBezTo>
                    <a:pt x="134" y="2389"/>
                    <a:pt x="1" y="2564"/>
                    <a:pt x="1" y="2687"/>
                  </a:cubicBezTo>
                  <a:lnTo>
                    <a:pt x="1" y="4440"/>
                  </a:lnTo>
                  <a:cubicBezTo>
                    <a:pt x="1" y="4614"/>
                    <a:pt x="134" y="4737"/>
                    <a:pt x="298" y="4737"/>
                  </a:cubicBezTo>
                  <a:lnTo>
                    <a:pt x="5516" y="4737"/>
                  </a:lnTo>
                  <a:cubicBezTo>
                    <a:pt x="5557" y="4737"/>
                    <a:pt x="5557" y="4737"/>
                    <a:pt x="5557" y="4778"/>
                  </a:cubicBezTo>
                  <a:cubicBezTo>
                    <a:pt x="5680" y="5424"/>
                    <a:pt x="6244" y="5854"/>
                    <a:pt x="6879" y="5854"/>
                  </a:cubicBezTo>
                  <a:cubicBezTo>
                    <a:pt x="7566" y="5854"/>
                    <a:pt x="8120" y="5424"/>
                    <a:pt x="8243" y="4778"/>
                  </a:cubicBezTo>
                  <a:lnTo>
                    <a:pt x="8243" y="4737"/>
                  </a:lnTo>
                  <a:lnTo>
                    <a:pt x="13502" y="4737"/>
                  </a:lnTo>
                  <a:cubicBezTo>
                    <a:pt x="13625" y="4737"/>
                    <a:pt x="13799" y="4614"/>
                    <a:pt x="13799" y="4440"/>
                  </a:cubicBezTo>
                  <a:lnTo>
                    <a:pt x="13799" y="2687"/>
                  </a:lnTo>
                  <a:cubicBezTo>
                    <a:pt x="13799" y="2564"/>
                    <a:pt x="13625" y="2389"/>
                    <a:pt x="13502" y="2389"/>
                  </a:cubicBezTo>
                  <a:lnTo>
                    <a:pt x="13287" y="2389"/>
                  </a:lnTo>
                  <a:lnTo>
                    <a:pt x="13287" y="1579"/>
                  </a:lnTo>
                  <a:cubicBezTo>
                    <a:pt x="13287" y="1364"/>
                    <a:pt x="13205" y="1190"/>
                    <a:pt x="13030" y="1026"/>
                  </a:cubicBezTo>
                  <a:cubicBezTo>
                    <a:pt x="12815" y="811"/>
                    <a:pt x="12477" y="636"/>
                    <a:pt x="12179" y="636"/>
                  </a:cubicBezTo>
                  <a:cubicBezTo>
                    <a:pt x="11154" y="636"/>
                    <a:pt x="10170" y="513"/>
                    <a:pt x="9186" y="165"/>
                  </a:cubicBezTo>
                  <a:cubicBezTo>
                    <a:pt x="9145" y="165"/>
                    <a:pt x="9145" y="165"/>
                    <a:pt x="9104" y="124"/>
                  </a:cubicBezTo>
                  <a:cubicBezTo>
                    <a:pt x="8889" y="83"/>
                    <a:pt x="8673" y="1"/>
                    <a:pt x="8376" y="1"/>
                  </a:cubicBezTo>
                  <a:cubicBezTo>
                    <a:pt x="7782" y="1"/>
                    <a:pt x="7218" y="339"/>
                    <a:pt x="6879" y="811"/>
                  </a:cubicBezTo>
                  <a:cubicBezTo>
                    <a:pt x="6582" y="339"/>
                    <a:pt x="6028" y="1"/>
                    <a:pt x="5383"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2" name="Google Shape;692;p64"/>
            <p:cNvSpPr/>
            <p:nvPr/>
          </p:nvSpPr>
          <p:spPr>
            <a:xfrm>
              <a:off x="2062438" y="3124750"/>
              <a:ext cx="37450" cy="14875"/>
            </a:xfrm>
            <a:custGeom>
              <a:rect b="b" l="l" r="r" t="t"/>
              <a:pathLst>
                <a:path extrusionOk="0" h="595" w="1498">
                  <a:moveTo>
                    <a:pt x="349" y="0"/>
                  </a:moveTo>
                  <a:cubicBezTo>
                    <a:pt x="134" y="0"/>
                    <a:pt x="0" y="164"/>
                    <a:pt x="41" y="338"/>
                  </a:cubicBezTo>
                  <a:cubicBezTo>
                    <a:pt x="41" y="472"/>
                    <a:pt x="175" y="595"/>
                    <a:pt x="349" y="595"/>
                  </a:cubicBezTo>
                  <a:lnTo>
                    <a:pt x="1200" y="595"/>
                  </a:lnTo>
                  <a:cubicBezTo>
                    <a:pt x="1374" y="595"/>
                    <a:pt x="1497" y="420"/>
                    <a:pt x="1497" y="256"/>
                  </a:cubicBezTo>
                  <a:cubicBezTo>
                    <a:pt x="1497" y="123"/>
                    <a:pt x="1323" y="0"/>
                    <a:pt x="1200" y="0"/>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3" name="Google Shape;693;p64"/>
            <p:cNvSpPr/>
            <p:nvPr/>
          </p:nvSpPr>
          <p:spPr>
            <a:xfrm>
              <a:off x="2050638" y="3074725"/>
              <a:ext cx="39750" cy="26450"/>
            </a:xfrm>
            <a:custGeom>
              <a:rect b="b" l="l" r="r" t="t"/>
              <a:pathLst>
                <a:path extrusionOk="0" h="1058" w="1590">
                  <a:moveTo>
                    <a:pt x="1229" y="0"/>
                  </a:moveTo>
                  <a:cubicBezTo>
                    <a:pt x="1190" y="0"/>
                    <a:pt x="1152" y="10"/>
                    <a:pt x="1118" y="33"/>
                  </a:cubicBezTo>
                  <a:lnTo>
                    <a:pt x="216" y="504"/>
                  </a:lnTo>
                  <a:cubicBezTo>
                    <a:pt x="93" y="586"/>
                    <a:pt x="1" y="761"/>
                    <a:pt x="93" y="884"/>
                  </a:cubicBezTo>
                  <a:cubicBezTo>
                    <a:pt x="134" y="1017"/>
                    <a:pt x="257" y="1058"/>
                    <a:pt x="349" y="1058"/>
                  </a:cubicBezTo>
                  <a:cubicBezTo>
                    <a:pt x="390" y="1058"/>
                    <a:pt x="431" y="1058"/>
                    <a:pt x="513" y="1017"/>
                  </a:cubicBezTo>
                  <a:lnTo>
                    <a:pt x="1375" y="545"/>
                  </a:lnTo>
                  <a:cubicBezTo>
                    <a:pt x="1498" y="504"/>
                    <a:pt x="1590" y="289"/>
                    <a:pt x="1498" y="166"/>
                  </a:cubicBezTo>
                  <a:cubicBezTo>
                    <a:pt x="1438" y="70"/>
                    <a:pt x="1331" y="0"/>
                    <a:pt x="1229" y="0"/>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4" name="Google Shape;694;p64"/>
            <p:cNvSpPr/>
            <p:nvPr/>
          </p:nvSpPr>
          <p:spPr>
            <a:xfrm>
              <a:off x="2050638" y="3163175"/>
              <a:ext cx="39750" cy="25650"/>
            </a:xfrm>
            <a:custGeom>
              <a:rect b="b" l="l" r="r" t="t"/>
              <a:pathLst>
                <a:path extrusionOk="0" h="1026" w="1590">
                  <a:moveTo>
                    <a:pt x="338" y="1"/>
                  </a:moveTo>
                  <a:cubicBezTo>
                    <a:pt x="243" y="1"/>
                    <a:pt x="148" y="55"/>
                    <a:pt x="93" y="165"/>
                  </a:cubicBezTo>
                  <a:cubicBezTo>
                    <a:pt x="1" y="298"/>
                    <a:pt x="93" y="472"/>
                    <a:pt x="216" y="554"/>
                  </a:cubicBezTo>
                  <a:lnTo>
                    <a:pt x="1118" y="985"/>
                  </a:lnTo>
                  <a:cubicBezTo>
                    <a:pt x="1159" y="1026"/>
                    <a:pt x="1200" y="1026"/>
                    <a:pt x="1241" y="1026"/>
                  </a:cubicBezTo>
                  <a:cubicBezTo>
                    <a:pt x="1334" y="1026"/>
                    <a:pt x="1457" y="985"/>
                    <a:pt x="1498" y="852"/>
                  </a:cubicBezTo>
                  <a:cubicBezTo>
                    <a:pt x="1590" y="729"/>
                    <a:pt x="1498" y="554"/>
                    <a:pt x="1375" y="472"/>
                  </a:cubicBezTo>
                  <a:lnTo>
                    <a:pt x="472" y="42"/>
                  </a:lnTo>
                  <a:cubicBezTo>
                    <a:pt x="431" y="14"/>
                    <a:pt x="385" y="1"/>
                    <a:pt x="338"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5" name="Google Shape;695;p64"/>
            <p:cNvSpPr/>
            <p:nvPr/>
          </p:nvSpPr>
          <p:spPr>
            <a:xfrm>
              <a:off x="1843563" y="3124750"/>
              <a:ext cx="37450" cy="14875"/>
            </a:xfrm>
            <a:custGeom>
              <a:rect b="b" l="l" r="r" t="t"/>
              <a:pathLst>
                <a:path extrusionOk="0" h="595" w="1498">
                  <a:moveTo>
                    <a:pt x="339" y="0"/>
                  </a:moveTo>
                  <a:cubicBezTo>
                    <a:pt x="134" y="0"/>
                    <a:pt x="1" y="164"/>
                    <a:pt x="42" y="338"/>
                  </a:cubicBezTo>
                  <a:cubicBezTo>
                    <a:pt x="42" y="472"/>
                    <a:pt x="175" y="595"/>
                    <a:pt x="339" y="595"/>
                  </a:cubicBezTo>
                  <a:lnTo>
                    <a:pt x="1200" y="595"/>
                  </a:lnTo>
                  <a:cubicBezTo>
                    <a:pt x="1364" y="595"/>
                    <a:pt x="1497" y="420"/>
                    <a:pt x="1497" y="256"/>
                  </a:cubicBezTo>
                  <a:cubicBezTo>
                    <a:pt x="1497" y="123"/>
                    <a:pt x="1364" y="0"/>
                    <a:pt x="1200" y="0"/>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6" name="Google Shape;696;p64"/>
            <p:cNvSpPr/>
            <p:nvPr/>
          </p:nvSpPr>
          <p:spPr>
            <a:xfrm>
              <a:off x="1854338" y="3074725"/>
              <a:ext cx="38450" cy="26450"/>
            </a:xfrm>
            <a:custGeom>
              <a:rect b="b" l="l" r="r" t="t"/>
              <a:pathLst>
                <a:path extrusionOk="0" h="1058" w="1538">
                  <a:moveTo>
                    <a:pt x="355" y="0"/>
                  </a:moveTo>
                  <a:cubicBezTo>
                    <a:pt x="249" y="0"/>
                    <a:pt x="142" y="70"/>
                    <a:pt x="82" y="166"/>
                  </a:cubicBezTo>
                  <a:cubicBezTo>
                    <a:pt x="0" y="289"/>
                    <a:pt x="41" y="504"/>
                    <a:pt x="215" y="545"/>
                  </a:cubicBezTo>
                  <a:lnTo>
                    <a:pt x="1066" y="1017"/>
                  </a:lnTo>
                  <a:cubicBezTo>
                    <a:pt x="1107" y="1058"/>
                    <a:pt x="1148" y="1058"/>
                    <a:pt x="1189" y="1058"/>
                  </a:cubicBezTo>
                  <a:cubicBezTo>
                    <a:pt x="1323" y="1058"/>
                    <a:pt x="1405" y="1017"/>
                    <a:pt x="1497" y="884"/>
                  </a:cubicBezTo>
                  <a:cubicBezTo>
                    <a:pt x="1538" y="761"/>
                    <a:pt x="1497" y="586"/>
                    <a:pt x="1364" y="504"/>
                  </a:cubicBezTo>
                  <a:lnTo>
                    <a:pt x="472" y="33"/>
                  </a:lnTo>
                  <a:cubicBezTo>
                    <a:pt x="435" y="10"/>
                    <a:pt x="395" y="0"/>
                    <a:pt x="355" y="0"/>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7" name="Google Shape;697;p64"/>
            <p:cNvSpPr/>
            <p:nvPr/>
          </p:nvSpPr>
          <p:spPr>
            <a:xfrm>
              <a:off x="1854338" y="3163175"/>
              <a:ext cx="38450" cy="25650"/>
            </a:xfrm>
            <a:custGeom>
              <a:rect b="b" l="l" r="r" t="t"/>
              <a:pathLst>
                <a:path extrusionOk="0" h="1026" w="1538">
                  <a:moveTo>
                    <a:pt x="1235" y="1"/>
                  </a:moveTo>
                  <a:cubicBezTo>
                    <a:pt x="1181" y="1"/>
                    <a:pt x="1124" y="14"/>
                    <a:pt x="1066" y="42"/>
                  </a:cubicBezTo>
                  <a:lnTo>
                    <a:pt x="215" y="472"/>
                  </a:lnTo>
                  <a:cubicBezTo>
                    <a:pt x="41" y="554"/>
                    <a:pt x="0" y="729"/>
                    <a:pt x="82" y="852"/>
                  </a:cubicBezTo>
                  <a:cubicBezTo>
                    <a:pt x="123" y="985"/>
                    <a:pt x="215" y="1026"/>
                    <a:pt x="338" y="1026"/>
                  </a:cubicBezTo>
                  <a:cubicBezTo>
                    <a:pt x="379" y="1026"/>
                    <a:pt x="421" y="1026"/>
                    <a:pt x="472" y="985"/>
                  </a:cubicBezTo>
                  <a:lnTo>
                    <a:pt x="1364" y="554"/>
                  </a:lnTo>
                  <a:cubicBezTo>
                    <a:pt x="1497" y="472"/>
                    <a:pt x="1538" y="298"/>
                    <a:pt x="1497" y="165"/>
                  </a:cubicBezTo>
                  <a:cubicBezTo>
                    <a:pt x="1435" y="55"/>
                    <a:pt x="1342" y="1"/>
                    <a:pt x="1235"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8" name="Google Shape;698;p64"/>
            <p:cNvSpPr/>
            <p:nvPr/>
          </p:nvSpPr>
          <p:spPr>
            <a:xfrm>
              <a:off x="1916088" y="3074500"/>
              <a:ext cx="113300" cy="174100"/>
            </a:xfrm>
            <a:custGeom>
              <a:rect b="b" l="l" r="r" t="t"/>
              <a:pathLst>
                <a:path extrusionOk="0" h="6964" w="4532">
                  <a:moveTo>
                    <a:pt x="2225" y="595"/>
                  </a:moveTo>
                  <a:cubicBezTo>
                    <a:pt x="3169" y="595"/>
                    <a:pt x="3937" y="1364"/>
                    <a:pt x="3937" y="2307"/>
                  </a:cubicBezTo>
                  <a:cubicBezTo>
                    <a:pt x="3937" y="2687"/>
                    <a:pt x="3804" y="3035"/>
                    <a:pt x="3548" y="3333"/>
                  </a:cubicBezTo>
                  <a:cubicBezTo>
                    <a:pt x="3210" y="3763"/>
                    <a:pt x="2994" y="4276"/>
                    <a:pt x="2871" y="4870"/>
                  </a:cubicBezTo>
                  <a:lnTo>
                    <a:pt x="1631" y="4870"/>
                  </a:lnTo>
                  <a:cubicBezTo>
                    <a:pt x="1498" y="4317"/>
                    <a:pt x="1282" y="3804"/>
                    <a:pt x="903" y="3333"/>
                  </a:cubicBezTo>
                  <a:cubicBezTo>
                    <a:pt x="688" y="3035"/>
                    <a:pt x="565" y="2687"/>
                    <a:pt x="565" y="2307"/>
                  </a:cubicBezTo>
                  <a:cubicBezTo>
                    <a:pt x="565" y="1364"/>
                    <a:pt x="1333" y="595"/>
                    <a:pt x="2225" y="595"/>
                  </a:cubicBezTo>
                  <a:close/>
                  <a:moveTo>
                    <a:pt x="2820" y="5424"/>
                  </a:moveTo>
                  <a:lnTo>
                    <a:pt x="2820" y="5813"/>
                  </a:lnTo>
                  <a:cubicBezTo>
                    <a:pt x="2820" y="6111"/>
                    <a:pt x="2564" y="6367"/>
                    <a:pt x="2266" y="6367"/>
                  </a:cubicBezTo>
                  <a:cubicBezTo>
                    <a:pt x="1928" y="6367"/>
                    <a:pt x="1672" y="6111"/>
                    <a:pt x="1672" y="5813"/>
                  </a:cubicBezTo>
                  <a:lnTo>
                    <a:pt x="1672" y="5424"/>
                  </a:lnTo>
                  <a:close/>
                  <a:moveTo>
                    <a:pt x="2225" y="1"/>
                  </a:moveTo>
                  <a:cubicBezTo>
                    <a:pt x="1631" y="1"/>
                    <a:pt x="1077" y="257"/>
                    <a:pt x="647" y="688"/>
                  </a:cubicBezTo>
                  <a:cubicBezTo>
                    <a:pt x="216" y="1108"/>
                    <a:pt x="1" y="1713"/>
                    <a:pt x="1" y="2307"/>
                  </a:cubicBezTo>
                  <a:cubicBezTo>
                    <a:pt x="1" y="2820"/>
                    <a:pt x="134" y="3292"/>
                    <a:pt x="472" y="3671"/>
                  </a:cubicBezTo>
                  <a:cubicBezTo>
                    <a:pt x="770" y="4101"/>
                    <a:pt x="985" y="4614"/>
                    <a:pt x="1077" y="5086"/>
                  </a:cubicBezTo>
                  <a:lnTo>
                    <a:pt x="1077" y="5168"/>
                  </a:lnTo>
                  <a:lnTo>
                    <a:pt x="1077" y="5762"/>
                  </a:lnTo>
                  <a:cubicBezTo>
                    <a:pt x="1077" y="6425"/>
                    <a:pt x="1593" y="6964"/>
                    <a:pt x="2237" y="6964"/>
                  </a:cubicBezTo>
                  <a:cubicBezTo>
                    <a:pt x="2260" y="6964"/>
                    <a:pt x="2284" y="6963"/>
                    <a:pt x="2307" y="6962"/>
                  </a:cubicBezTo>
                  <a:cubicBezTo>
                    <a:pt x="2953" y="6921"/>
                    <a:pt x="3425" y="6408"/>
                    <a:pt x="3425" y="5813"/>
                  </a:cubicBezTo>
                  <a:lnTo>
                    <a:pt x="3425" y="5168"/>
                  </a:lnTo>
                  <a:lnTo>
                    <a:pt x="3425" y="5127"/>
                  </a:lnTo>
                  <a:cubicBezTo>
                    <a:pt x="3507" y="4614"/>
                    <a:pt x="3722" y="4101"/>
                    <a:pt x="4019" y="3712"/>
                  </a:cubicBezTo>
                  <a:cubicBezTo>
                    <a:pt x="4358" y="3292"/>
                    <a:pt x="4532" y="2820"/>
                    <a:pt x="4532" y="2307"/>
                  </a:cubicBezTo>
                  <a:cubicBezTo>
                    <a:pt x="4532" y="1713"/>
                    <a:pt x="4276" y="1108"/>
                    <a:pt x="3845" y="688"/>
                  </a:cubicBezTo>
                  <a:cubicBezTo>
                    <a:pt x="3425" y="257"/>
                    <a:pt x="2871" y="1"/>
                    <a:pt x="2266" y="1"/>
                  </a:cubicBez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699" name="Google Shape;699;p64"/>
          <p:cNvGrpSpPr/>
          <p:nvPr/>
        </p:nvGrpSpPr>
        <p:grpSpPr>
          <a:xfrm>
            <a:off x="1103938" y="2480213"/>
            <a:ext cx="345000" cy="343725"/>
            <a:chOff x="2499138" y="1976825"/>
            <a:chExt cx="345000" cy="343725"/>
          </a:xfrm>
        </p:grpSpPr>
        <p:sp>
          <p:nvSpPr>
            <p:cNvPr id="700" name="Google Shape;700;p64"/>
            <p:cNvSpPr/>
            <p:nvPr/>
          </p:nvSpPr>
          <p:spPr>
            <a:xfrm>
              <a:off x="2499138" y="2174175"/>
              <a:ext cx="345000" cy="146375"/>
            </a:xfrm>
            <a:custGeom>
              <a:rect b="b" l="l" r="r" t="t"/>
              <a:pathLst>
                <a:path extrusionOk="0" h="5855" w="13800">
                  <a:moveTo>
                    <a:pt x="5276" y="589"/>
                  </a:moveTo>
                  <a:cubicBezTo>
                    <a:pt x="5325" y="589"/>
                    <a:pt x="5377" y="594"/>
                    <a:pt x="5434" y="605"/>
                  </a:cubicBezTo>
                  <a:cubicBezTo>
                    <a:pt x="6111" y="605"/>
                    <a:pt x="6623" y="1159"/>
                    <a:pt x="6623" y="1794"/>
                  </a:cubicBezTo>
                  <a:lnTo>
                    <a:pt x="6623" y="2738"/>
                  </a:lnTo>
                  <a:cubicBezTo>
                    <a:pt x="6244" y="2522"/>
                    <a:pt x="5773" y="2399"/>
                    <a:pt x="5342" y="2399"/>
                  </a:cubicBezTo>
                  <a:lnTo>
                    <a:pt x="1077" y="2399"/>
                  </a:lnTo>
                  <a:lnTo>
                    <a:pt x="1077" y="1753"/>
                  </a:lnTo>
                  <a:cubicBezTo>
                    <a:pt x="1077" y="1456"/>
                    <a:pt x="1334" y="1241"/>
                    <a:pt x="1590" y="1241"/>
                  </a:cubicBezTo>
                  <a:cubicBezTo>
                    <a:pt x="2697" y="1241"/>
                    <a:pt x="3763" y="1077"/>
                    <a:pt x="4788" y="728"/>
                  </a:cubicBezTo>
                  <a:cubicBezTo>
                    <a:pt x="4829" y="728"/>
                    <a:pt x="4829" y="687"/>
                    <a:pt x="4870" y="687"/>
                  </a:cubicBezTo>
                  <a:cubicBezTo>
                    <a:pt x="5028" y="627"/>
                    <a:pt x="5142" y="589"/>
                    <a:pt x="5276" y="589"/>
                  </a:cubicBezTo>
                  <a:close/>
                  <a:moveTo>
                    <a:pt x="8417" y="564"/>
                  </a:moveTo>
                  <a:cubicBezTo>
                    <a:pt x="8633" y="564"/>
                    <a:pt x="8766" y="605"/>
                    <a:pt x="8930" y="687"/>
                  </a:cubicBezTo>
                  <a:cubicBezTo>
                    <a:pt x="8971" y="687"/>
                    <a:pt x="9022" y="728"/>
                    <a:pt x="9022" y="728"/>
                  </a:cubicBezTo>
                  <a:cubicBezTo>
                    <a:pt x="10047" y="1077"/>
                    <a:pt x="11155" y="1241"/>
                    <a:pt x="12221" y="1241"/>
                  </a:cubicBezTo>
                  <a:cubicBezTo>
                    <a:pt x="12518" y="1241"/>
                    <a:pt x="12733" y="1456"/>
                    <a:pt x="12733" y="1753"/>
                  </a:cubicBezTo>
                  <a:lnTo>
                    <a:pt x="12733" y="2399"/>
                  </a:lnTo>
                  <a:lnTo>
                    <a:pt x="8510" y="2399"/>
                  </a:lnTo>
                  <a:cubicBezTo>
                    <a:pt x="8038" y="2399"/>
                    <a:pt x="7608" y="2522"/>
                    <a:pt x="7228" y="2738"/>
                  </a:cubicBezTo>
                  <a:lnTo>
                    <a:pt x="7228" y="1794"/>
                  </a:lnTo>
                  <a:cubicBezTo>
                    <a:pt x="7228" y="1118"/>
                    <a:pt x="7741" y="564"/>
                    <a:pt x="8417" y="564"/>
                  </a:cubicBezTo>
                  <a:close/>
                  <a:moveTo>
                    <a:pt x="13205" y="2994"/>
                  </a:moveTo>
                  <a:lnTo>
                    <a:pt x="13205" y="4152"/>
                  </a:lnTo>
                  <a:lnTo>
                    <a:pt x="8294" y="4152"/>
                  </a:lnTo>
                  <a:cubicBezTo>
                    <a:pt x="7997" y="4152"/>
                    <a:pt x="7741" y="4357"/>
                    <a:pt x="7649" y="4665"/>
                  </a:cubicBezTo>
                  <a:cubicBezTo>
                    <a:pt x="7608" y="5003"/>
                    <a:pt x="7269" y="5259"/>
                    <a:pt x="6921" y="5259"/>
                  </a:cubicBezTo>
                  <a:cubicBezTo>
                    <a:pt x="6541" y="5259"/>
                    <a:pt x="6244" y="5003"/>
                    <a:pt x="6152" y="4665"/>
                  </a:cubicBezTo>
                  <a:cubicBezTo>
                    <a:pt x="6111" y="4357"/>
                    <a:pt x="5855" y="4152"/>
                    <a:pt x="5557" y="4152"/>
                  </a:cubicBezTo>
                  <a:lnTo>
                    <a:pt x="606" y="4152"/>
                  </a:lnTo>
                  <a:lnTo>
                    <a:pt x="606" y="2994"/>
                  </a:lnTo>
                  <a:lnTo>
                    <a:pt x="5342" y="2994"/>
                  </a:lnTo>
                  <a:cubicBezTo>
                    <a:pt x="5855" y="2994"/>
                    <a:pt x="6326" y="3209"/>
                    <a:pt x="6716" y="3547"/>
                  </a:cubicBezTo>
                  <a:cubicBezTo>
                    <a:pt x="6757" y="3614"/>
                    <a:pt x="6831" y="3647"/>
                    <a:pt x="6910" y="3647"/>
                  </a:cubicBezTo>
                  <a:cubicBezTo>
                    <a:pt x="6990" y="3647"/>
                    <a:pt x="7074" y="3614"/>
                    <a:pt x="7136" y="3547"/>
                  </a:cubicBezTo>
                  <a:cubicBezTo>
                    <a:pt x="7485" y="3209"/>
                    <a:pt x="7997" y="2994"/>
                    <a:pt x="8510" y="2994"/>
                  </a:cubicBezTo>
                  <a:close/>
                  <a:moveTo>
                    <a:pt x="5383" y="0"/>
                  </a:moveTo>
                  <a:cubicBezTo>
                    <a:pt x="5086" y="0"/>
                    <a:pt x="4922" y="52"/>
                    <a:pt x="4665" y="134"/>
                  </a:cubicBezTo>
                  <a:cubicBezTo>
                    <a:pt x="4665" y="134"/>
                    <a:pt x="4614" y="134"/>
                    <a:pt x="4573" y="175"/>
                  </a:cubicBezTo>
                  <a:cubicBezTo>
                    <a:pt x="3640" y="472"/>
                    <a:pt x="2615" y="646"/>
                    <a:pt x="1590" y="646"/>
                  </a:cubicBezTo>
                  <a:cubicBezTo>
                    <a:pt x="985" y="646"/>
                    <a:pt x="473" y="1159"/>
                    <a:pt x="473" y="1753"/>
                  </a:cubicBezTo>
                  <a:lnTo>
                    <a:pt x="473" y="2399"/>
                  </a:lnTo>
                  <a:lnTo>
                    <a:pt x="308" y="2399"/>
                  </a:lnTo>
                  <a:cubicBezTo>
                    <a:pt x="175" y="2399"/>
                    <a:pt x="1" y="2522"/>
                    <a:pt x="1" y="2697"/>
                  </a:cubicBezTo>
                  <a:lnTo>
                    <a:pt x="1" y="4450"/>
                  </a:lnTo>
                  <a:cubicBezTo>
                    <a:pt x="1" y="4614"/>
                    <a:pt x="175" y="4747"/>
                    <a:pt x="308" y="4747"/>
                  </a:cubicBezTo>
                  <a:lnTo>
                    <a:pt x="5557" y="4747"/>
                  </a:lnTo>
                  <a:cubicBezTo>
                    <a:pt x="5691" y="5382"/>
                    <a:pt x="6244" y="5854"/>
                    <a:pt x="6921" y="5854"/>
                  </a:cubicBezTo>
                  <a:cubicBezTo>
                    <a:pt x="7567" y="5854"/>
                    <a:pt x="8120" y="5382"/>
                    <a:pt x="8253" y="4747"/>
                  </a:cubicBezTo>
                  <a:lnTo>
                    <a:pt x="13502" y="4747"/>
                  </a:lnTo>
                  <a:cubicBezTo>
                    <a:pt x="13676" y="4747"/>
                    <a:pt x="13799" y="4614"/>
                    <a:pt x="13799" y="4450"/>
                  </a:cubicBezTo>
                  <a:lnTo>
                    <a:pt x="13799" y="2697"/>
                  </a:lnTo>
                  <a:cubicBezTo>
                    <a:pt x="13799" y="2522"/>
                    <a:pt x="13676" y="2399"/>
                    <a:pt x="13502" y="2399"/>
                  </a:cubicBezTo>
                  <a:lnTo>
                    <a:pt x="13328" y="2399"/>
                  </a:lnTo>
                  <a:lnTo>
                    <a:pt x="13328" y="1753"/>
                  </a:lnTo>
                  <a:cubicBezTo>
                    <a:pt x="13328" y="1159"/>
                    <a:pt x="12815" y="646"/>
                    <a:pt x="12180" y="646"/>
                  </a:cubicBezTo>
                  <a:cubicBezTo>
                    <a:pt x="11196" y="646"/>
                    <a:pt x="10170" y="472"/>
                    <a:pt x="9186" y="175"/>
                  </a:cubicBezTo>
                  <a:cubicBezTo>
                    <a:pt x="9186" y="134"/>
                    <a:pt x="9145" y="134"/>
                    <a:pt x="9104" y="134"/>
                  </a:cubicBezTo>
                  <a:cubicBezTo>
                    <a:pt x="8889" y="52"/>
                    <a:pt x="8715" y="0"/>
                    <a:pt x="8417" y="0"/>
                  </a:cubicBezTo>
                  <a:cubicBezTo>
                    <a:pt x="7782" y="0"/>
                    <a:pt x="7228" y="308"/>
                    <a:pt x="6880" y="821"/>
                  </a:cubicBezTo>
                  <a:cubicBezTo>
                    <a:pt x="6582" y="308"/>
                    <a:pt x="6029" y="0"/>
                    <a:pt x="5383" y="0"/>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1" name="Google Shape;701;p64"/>
            <p:cNvSpPr/>
            <p:nvPr/>
          </p:nvSpPr>
          <p:spPr>
            <a:xfrm>
              <a:off x="2594238" y="1997450"/>
              <a:ext cx="154825" cy="150100"/>
            </a:xfrm>
            <a:custGeom>
              <a:rect b="b" l="l" r="r" t="t"/>
              <a:pathLst>
                <a:path extrusionOk="0" h="6004" w="6193">
                  <a:moveTo>
                    <a:pt x="1282" y="580"/>
                  </a:moveTo>
                  <a:cubicBezTo>
                    <a:pt x="1497" y="580"/>
                    <a:pt x="1712" y="621"/>
                    <a:pt x="2010" y="755"/>
                  </a:cubicBezTo>
                  <a:cubicBezTo>
                    <a:pt x="2184" y="837"/>
                    <a:pt x="2399" y="919"/>
                    <a:pt x="2563" y="1011"/>
                  </a:cubicBezTo>
                  <a:cubicBezTo>
                    <a:pt x="2307" y="1226"/>
                    <a:pt x="2051" y="1431"/>
                    <a:pt x="1794" y="1687"/>
                  </a:cubicBezTo>
                  <a:cubicBezTo>
                    <a:pt x="1579" y="1944"/>
                    <a:pt x="1323" y="2200"/>
                    <a:pt x="1159" y="2456"/>
                  </a:cubicBezTo>
                  <a:cubicBezTo>
                    <a:pt x="1025" y="2292"/>
                    <a:pt x="943" y="2077"/>
                    <a:pt x="861" y="1903"/>
                  </a:cubicBezTo>
                  <a:cubicBezTo>
                    <a:pt x="646" y="1349"/>
                    <a:pt x="646" y="919"/>
                    <a:pt x="861" y="714"/>
                  </a:cubicBezTo>
                  <a:cubicBezTo>
                    <a:pt x="943" y="621"/>
                    <a:pt x="1066" y="580"/>
                    <a:pt x="1282" y="580"/>
                  </a:cubicBezTo>
                  <a:close/>
                  <a:moveTo>
                    <a:pt x="4962" y="580"/>
                  </a:moveTo>
                  <a:cubicBezTo>
                    <a:pt x="5126" y="580"/>
                    <a:pt x="5300" y="621"/>
                    <a:pt x="5382" y="714"/>
                  </a:cubicBezTo>
                  <a:cubicBezTo>
                    <a:pt x="5557" y="919"/>
                    <a:pt x="5557" y="1349"/>
                    <a:pt x="5341" y="1903"/>
                  </a:cubicBezTo>
                  <a:cubicBezTo>
                    <a:pt x="5259" y="2077"/>
                    <a:pt x="5167" y="2292"/>
                    <a:pt x="5085" y="2456"/>
                  </a:cubicBezTo>
                  <a:cubicBezTo>
                    <a:pt x="4870" y="2200"/>
                    <a:pt x="4654" y="1944"/>
                    <a:pt x="4398" y="1687"/>
                  </a:cubicBezTo>
                  <a:cubicBezTo>
                    <a:pt x="4142" y="1431"/>
                    <a:pt x="3886" y="1226"/>
                    <a:pt x="3629" y="1011"/>
                  </a:cubicBezTo>
                  <a:cubicBezTo>
                    <a:pt x="3804" y="919"/>
                    <a:pt x="4019" y="837"/>
                    <a:pt x="4193" y="755"/>
                  </a:cubicBezTo>
                  <a:cubicBezTo>
                    <a:pt x="4490" y="621"/>
                    <a:pt x="4747" y="580"/>
                    <a:pt x="4962" y="580"/>
                  </a:cubicBezTo>
                  <a:close/>
                  <a:moveTo>
                    <a:pt x="3117" y="1349"/>
                  </a:moveTo>
                  <a:cubicBezTo>
                    <a:pt x="3424" y="1564"/>
                    <a:pt x="3722" y="1821"/>
                    <a:pt x="3978" y="2118"/>
                  </a:cubicBezTo>
                  <a:cubicBezTo>
                    <a:pt x="4275" y="2415"/>
                    <a:pt x="4531" y="2672"/>
                    <a:pt x="4747" y="2969"/>
                  </a:cubicBezTo>
                  <a:cubicBezTo>
                    <a:pt x="4531" y="3276"/>
                    <a:pt x="4275" y="3574"/>
                    <a:pt x="3978" y="3871"/>
                  </a:cubicBezTo>
                  <a:cubicBezTo>
                    <a:pt x="3722" y="4127"/>
                    <a:pt x="3424" y="4384"/>
                    <a:pt x="3117" y="4599"/>
                  </a:cubicBezTo>
                  <a:cubicBezTo>
                    <a:pt x="2819" y="4384"/>
                    <a:pt x="2522" y="4127"/>
                    <a:pt x="2225" y="3871"/>
                  </a:cubicBezTo>
                  <a:cubicBezTo>
                    <a:pt x="1969" y="3574"/>
                    <a:pt x="1712" y="3276"/>
                    <a:pt x="1497" y="2969"/>
                  </a:cubicBezTo>
                  <a:cubicBezTo>
                    <a:pt x="1712" y="2672"/>
                    <a:pt x="1969" y="2415"/>
                    <a:pt x="2225" y="2118"/>
                  </a:cubicBezTo>
                  <a:cubicBezTo>
                    <a:pt x="2522" y="1821"/>
                    <a:pt x="2819" y="1564"/>
                    <a:pt x="3117" y="1349"/>
                  </a:cubicBezTo>
                  <a:close/>
                  <a:moveTo>
                    <a:pt x="1159" y="3533"/>
                  </a:moveTo>
                  <a:cubicBezTo>
                    <a:pt x="1323" y="3789"/>
                    <a:pt x="1579" y="4045"/>
                    <a:pt x="1794" y="4302"/>
                  </a:cubicBezTo>
                  <a:cubicBezTo>
                    <a:pt x="2051" y="4507"/>
                    <a:pt x="2307" y="4763"/>
                    <a:pt x="2563" y="4937"/>
                  </a:cubicBezTo>
                  <a:cubicBezTo>
                    <a:pt x="2399" y="5070"/>
                    <a:pt x="2184" y="5152"/>
                    <a:pt x="2010" y="5234"/>
                  </a:cubicBezTo>
                  <a:cubicBezTo>
                    <a:pt x="1733" y="5342"/>
                    <a:pt x="1487" y="5396"/>
                    <a:pt x="1289" y="5396"/>
                  </a:cubicBezTo>
                  <a:cubicBezTo>
                    <a:pt x="1092" y="5396"/>
                    <a:pt x="943" y="5342"/>
                    <a:pt x="861" y="5234"/>
                  </a:cubicBezTo>
                  <a:cubicBezTo>
                    <a:pt x="646" y="5070"/>
                    <a:pt x="646" y="4640"/>
                    <a:pt x="861" y="4086"/>
                  </a:cubicBezTo>
                  <a:cubicBezTo>
                    <a:pt x="943" y="3912"/>
                    <a:pt x="1025" y="3697"/>
                    <a:pt x="1159" y="3533"/>
                  </a:cubicBezTo>
                  <a:close/>
                  <a:moveTo>
                    <a:pt x="5085" y="3533"/>
                  </a:moveTo>
                  <a:cubicBezTo>
                    <a:pt x="5167" y="3697"/>
                    <a:pt x="5259" y="3912"/>
                    <a:pt x="5341" y="4086"/>
                  </a:cubicBezTo>
                  <a:cubicBezTo>
                    <a:pt x="5557" y="4640"/>
                    <a:pt x="5557" y="5070"/>
                    <a:pt x="5382" y="5234"/>
                  </a:cubicBezTo>
                  <a:cubicBezTo>
                    <a:pt x="5275" y="5342"/>
                    <a:pt x="5116" y="5396"/>
                    <a:pt x="4915" y="5396"/>
                  </a:cubicBezTo>
                  <a:cubicBezTo>
                    <a:pt x="4713" y="5396"/>
                    <a:pt x="4470" y="5342"/>
                    <a:pt x="4193" y="5234"/>
                  </a:cubicBezTo>
                  <a:cubicBezTo>
                    <a:pt x="4019" y="5152"/>
                    <a:pt x="3804" y="5070"/>
                    <a:pt x="3629" y="4937"/>
                  </a:cubicBezTo>
                  <a:cubicBezTo>
                    <a:pt x="3886" y="4763"/>
                    <a:pt x="4142" y="4507"/>
                    <a:pt x="4398" y="4302"/>
                  </a:cubicBezTo>
                  <a:cubicBezTo>
                    <a:pt x="4654" y="4045"/>
                    <a:pt x="4870" y="3789"/>
                    <a:pt x="5085" y="3533"/>
                  </a:cubicBezTo>
                  <a:close/>
                  <a:moveTo>
                    <a:pt x="1300" y="1"/>
                  </a:moveTo>
                  <a:cubicBezTo>
                    <a:pt x="943" y="1"/>
                    <a:pt x="644" y="110"/>
                    <a:pt x="431" y="324"/>
                  </a:cubicBezTo>
                  <a:cubicBezTo>
                    <a:pt x="41" y="662"/>
                    <a:pt x="0" y="1308"/>
                    <a:pt x="298" y="2118"/>
                  </a:cubicBezTo>
                  <a:cubicBezTo>
                    <a:pt x="431" y="2415"/>
                    <a:pt x="605" y="2672"/>
                    <a:pt x="769" y="2969"/>
                  </a:cubicBezTo>
                  <a:cubicBezTo>
                    <a:pt x="605" y="3276"/>
                    <a:pt x="431" y="3574"/>
                    <a:pt x="298" y="3871"/>
                  </a:cubicBezTo>
                  <a:cubicBezTo>
                    <a:pt x="0" y="4640"/>
                    <a:pt x="41" y="5275"/>
                    <a:pt x="431" y="5665"/>
                  </a:cubicBezTo>
                  <a:cubicBezTo>
                    <a:pt x="646" y="5880"/>
                    <a:pt x="902" y="6003"/>
                    <a:pt x="1282" y="6003"/>
                  </a:cubicBezTo>
                  <a:cubicBezTo>
                    <a:pt x="1538" y="6003"/>
                    <a:pt x="1887" y="5921"/>
                    <a:pt x="2225" y="5788"/>
                  </a:cubicBezTo>
                  <a:cubicBezTo>
                    <a:pt x="2522" y="5665"/>
                    <a:pt x="2819" y="5532"/>
                    <a:pt x="3117" y="5327"/>
                  </a:cubicBezTo>
                  <a:cubicBezTo>
                    <a:pt x="3424" y="5532"/>
                    <a:pt x="3681" y="5665"/>
                    <a:pt x="3978" y="5788"/>
                  </a:cubicBezTo>
                  <a:cubicBezTo>
                    <a:pt x="4316" y="5921"/>
                    <a:pt x="4654" y="6003"/>
                    <a:pt x="4962" y="6003"/>
                  </a:cubicBezTo>
                  <a:cubicBezTo>
                    <a:pt x="5300" y="6003"/>
                    <a:pt x="5598" y="5880"/>
                    <a:pt x="5772" y="5665"/>
                  </a:cubicBezTo>
                  <a:cubicBezTo>
                    <a:pt x="6151" y="5275"/>
                    <a:pt x="6192" y="4640"/>
                    <a:pt x="5895" y="3871"/>
                  </a:cubicBezTo>
                  <a:cubicBezTo>
                    <a:pt x="5772" y="3574"/>
                    <a:pt x="5639" y="3276"/>
                    <a:pt x="5423" y="2969"/>
                  </a:cubicBezTo>
                  <a:cubicBezTo>
                    <a:pt x="5639" y="2672"/>
                    <a:pt x="5772" y="2415"/>
                    <a:pt x="5895" y="2118"/>
                  </a:cubicBezTo>
                  <a:cubicBezTo>
                    <a:pt x="6192" y="1308"/>
                    <a:pt x="6151" y="662"/>
                    <a:pt x="5772" y="324"/>
                  </a:cubicBezTo>
                  <a:cubicBezTo>
                    <a:pt x="5576" y="110"/>
                    <a:pt x="5288" y="1"/>
                    <a:pt x="4930" y="1"/>
                  </a:cubicBezTo>
                  <a:cubicBezTo>
                    <a:pt x="4652" y="1"/>
                    <a:pt x="4332" y="67"/>
                    <a:pt x="3978" y="201"/>
                  </a:cubicBezTo>
                  <a:cubicBezTo>
                    <a:pt x="3681" y="324"/>
                    <a:pt x="3424" y="457"/>
                    <a:pt x="3117" y="662"/>
                  </a:cubicBezTo>
                  <a:cubicBezTo>
                    <a:pt x="2819" y="457"/>
                    <a:pt x="2522" y="324"/>
                    <a:pt x="2225" y="201"/>
                  </a:cubicBezTo>
                  <a:cubicBezTo>
                    <a:pt x="1889" y="67"/>
                    <a:pt x="1577" y="1"/>
                    <a:pt x="1300" y="1"/>
                  </a:cubicBezTo>
                  <a:close/>
                </a:path>
              </a:pathLst>
            </a:custGeom>
            <a:solidFill>
              <a:srgbClr val="B2B2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2" name="Google Shape;702;p64"/>
            <p:cNvSpPr/>
            <p:nvPr/>
          </p:nvSpPr>
          <p:spPr>
            <a:xfrm>
              <a:off x="2662663" y="2064225"/>
              <a:ext cx="18225" cy="15150"/>
            </a:xfrm>
            <a:custGeom>
              <a:rect b="b" l="l" r="r" t="t"/>
              <a:pathLst>
                <a:path extrusionOk="0" h="606" w="729">
                  <a:moveTo>
                    <a:pt x="339" y="1"/>
                  </a:moveTo>
                  <a:cubicBezTo>
                    <a:pt x="257" y="1"/>
                    <a:pt x="175" y="42"/>
                    <a:pt x="123" y="134"/>
                  </a:cubicBezTo>
                  <a:cubicBezTo>
                    <a:pt x="0" y="390"/>
                    <a:pt x="175" y="605"/>
                    <a:pt x="380" y="605"/>
                  </a:cubicBezTo>
                  <a:cubicBezTo>
                    <a:pt x="595" y="605"/>
                    <a:pt x="728" y="390"/>
                    <a:pt x="636" y="175"/>
                  </a:cubicBezTo>
                  <a:cubicBezTo>
                    <a:pt x="595" y="93"/>
                    <a:pt x="472" y="1"/>
                    <a:pt x="380"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3" name="Google Shape;703;p64"/>
            <p:cNvSpPr/>
            <p:nvPr/>
          </p:nvSpPr>
          <p:spPr>
            <a:xfrm>
              <a:off x="2783363" y="1976825"/>
              <a:ext cx="18225" cy="14900"/>
            </a:xfrm>
            <a:custGeom>
              <a:rect b="b" l="l" r="r" t="t"/>
              <a:pathLst>
                <a:path extrusionOk="0" h="596" w="729">
                  <a:moveTo>
                    <a:pt x="339" y="1"/>
                  </a:moveTo>
                  <a:cubicBezTo>
                    <a:pt x="257" y="1"/>
                    <a:pt x="124" y="42"/>
                    <a:pt x="83" y="124"/>
                  </a:cubicBezTo>
                  <a:cubicBezTo>
                    <a:pt x="1" y="339"/>
                    <a:pt x="124" y="595"/>
                    <a:pt x="339" y="595"/>
                  </a:cubicBezTo>
                  <a:cubicBezTo>
                    <a:pt x="554" y="595"/>
                    <a:pt x="729" y="380"/>
                    <a:pt x="636" y="165"/>
                  </a:cubicBezTo>
                  <a:cubicBezTo>
                    <a:pt x="554" y="42"/>
                    <a:pt x="472" y="1"/>
                    <a:pt x="380"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4" name="Google Shape;704;p64"/>
            <p:cNvSpPr/>
            <p:nvPr/>
          </p:nvSpPr>
          <p:spPr>
            <a:xfrm>
              <a:off x="2541938" y="2130600"/>
              <a:ext cx="19250" cy="14900"/>
            </a:xfrm>
            <a:custGeom>
              <a:rect b="b" l="l" r="r" t="t"/>
              <a:pathLst>
                <a:path extrusionOk="0" h="596" w="770">
                  <a:moveTo>
                    <a:pt x="339" y="1"/>
                  </a:moveTo>
                  <a:cubicBezTo>
                    <a:pt x="257" y="1"/>
                    <a:pt x="175" y="42"/>
                    <a:pt x="134" y="124"/>
                  </a:cubicBezTo>
                  <a:cubicBezTo>
                    <a:pt x="1" y="339"/>
                    <a:pt x="175" y="595"/>
                    <a:pt x="390" y="595"/>
                  </a:cubicBezTo>
                  <a:cubicBezTo>
                    <a:pt x="596" y="595"/>
                    <a:pt x="770" y="380"/>
                    <a:pt x="647" y="165"/>
                  </a:cubicBezTo>
                  <a:cubicBezTo>
                    <a:pt x="596" y="42"/>
                    <a:pt x="514" y="1"/>
                    <a:pt x="390"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5" name="Google Shape;705;p64"/>
            <p:cNvSpPr/>
            <p:nvPr/>
          </p:nvSpPr>
          <p:spPr>
            <a:xfrm>
              <a:off x="2520688" y="2031175"/>
              <a:ext cx="18200" cy="14875"/>
            </a:xfrm>
            <a:custGeom>
              <a:rect b="b" l="l" r="r" t="t"/>
              <a:pathLst>
                <a:path extrusionOk="0" h="595" w="728">
                  <a:moveTo>
                    <a:pt x="338" y="0"/>
                  </a:moveTo>
                  <a:cubicBezTo>
                    <a:pt x="256" y="0"/>
                    <a:pt x="164" y="82"/>
                    <a:pt x="123" y="174"/>
                  </a:cubicBezTo>
                  <a:cubicBezTo>
                    <a:pt x="0" y="390"/>
                    <a:pt x="123" y="595"/>
                    <a:pt x="379" y="595"/>
                  </a:cubicBezTo>
                  <a:cubicBezTo>
                    <a:pt x="554" y="595"/>
                    <a:pt x="728" y="390"/>
                    <a:pt x="636" y="174"/>
                  </a:cubicBezTo>
                  <a:cubicBezTo>
                    <a:pt x="595" y="82"/>
                    <a:pt x="472" y="0"/>
                    <a:pt x="379" y="0"/>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6" name="Google Shape;706;p64"/>
            <p:cNvSpPr/>
            <p:nvPr/>
          </p:nvSpPr>
          <p:spPr>
            <a:xfrm>
              <a:off x="2771588" y="2113425"/>
              <a:ext cx="19250" cy="14900"/>
            </a:xfrm>
            <a:custGeom>
              <a:rect b="b" l="l" r="r" t="t"/>
              <a:pathLst>
                <a:path extrusionOk="0" h="596" w="770">
                  <a:moveTo>
                    <a:pt x="380" y="1"/>
                  </a:moveTo>
                  <a:cubicBezTo>
                    <a:pt x="257" y="1"/>
                    <a:pt x="175" y="42"/>
                    <a:pt x="123" y="124"/>
                  </a:cubicBezTo>
                  <a:cubicBezTo>
                    <a:pt x="0" y="380"/>
                    <a:pt x="175" y="595"/>
                    <a:pt x="380" y="595"/>
                  </a:cubicBezTo>
                  <a:cubicBezTo>
                    <a:pt x="595" y="595"/>
                    <a:pt x="769" y="380"/>
                    <a:pt x="636" y="175"/>
                  </a:cubicBezTo>
                  <a:cubicBezTo>
                    <a:pt x="595" y="83"/>
                    <a:pt x="513" y="1"/>
                    <a:pt x="380" y="1"/>
                  </a:cubicBezTo>
                  <a:close/>
                </a:path>
              </a:pathLst>
            </a:cu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0" name="Shape 710"/>
        <p:cNvGrpSpPr/>
        <p:nvPr/>
      </p:nvGrpSpPr>
      <p:grpSpPr>
        <a:xfrm>
          <a:off x="0" y="0"/>
          <a:ext cx="0" cy="0"/>
          <a:chOff x="0" y="0"/>
          <a:chExt cx="0" cy="0"/>
        </a:xfrm>
      </p:grpSpPr>
      <p:sp>
        <p:nvSpPr>
          <p:cNvPr id="711" name="Google Shape;711;p65"/>
          <p:cNvSpPr txBox="1"/>
          <p:nvPr>
            <p:ph type="title"/>
          </p:nvPr>
        </p:nvSpPr>
        <p:spPr>
          <a:xfrm>
            <a:off x="1094263" y="778325"/>
            <a:ext cx="4448100" cy="1058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Thanks!</a:t>
            </a:r>
            <a:endParaRPr/>
          </a:p>
        </p:txBody>
      </p:sp>
      <p:sp>
        <p:nvSpPr>
          <p:cNvPr id="712" name="Google Shape;712;p65"/>
          <p:cNvSpPr txBox="1"/>
          <p:nvPr>
            <p:ph idx="1" type="subTitle"/>
          </p:nvPr>
        </p:nvSpPr>
        <p:spPr>
          <a:xfrm>
            <a:off x="1094225" y="1651512"/>
            <a:ext cx="4448100" cy="1224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D</a:t>
            </a:r>
            <a:r>
              <a:rPr b="1" lang="en"/>
              <a:t>o you have any questions?</a:t>
            </a:r>
            <a:endParaRPr b="1"/>
          </a:p>
          <a:p>
            <a:pPr indent="0" lvl="0" marL="0" rtl="0" algn="l">
              <a:spcBef>
                <a:spcPts val="0"/>
              </a:spcBef>
              <a:spcAft>
                <a:spcPts val="0"/>
              </a:spcAft>
              <a:buNone/>
            </a:pPr>
            <a:r>
              <a:rPr lang="en"/>
              <a:t>djbf</a:t>
            </a:r>
            <a:r>
              <a:rPr lang="en"/>
              <a:t>@ua.pt</a:t>
            </a:r>
            <a:endParaRPr/>
          </a:p>
          <a:p>
            <a:pPr indent="0" lvl="0" marL="0" rtl="0" algn="l">
              <a:spcBef>
                <a:spcPts val="0"/>
              </a:spcBef>
              <a:spcAft>
                <a:spcPts val="0"/>
              </a:spcAft>
              <a:buNone/>
            </a:pPr>
            <a:r>
              <a:rPr lang="en" u="sng">
                <a:solidFill>
                  <a:schemeClr val="hlink"/>
                </a:solidFill>
                <a:hlinkClick r:id="rId3"/>
              </a:rPr>
              <a:t>danielferreira011102.pages.dev</a:t>
            </a:r>
            <a:endParaRPr/>
          </a:p>
        </p:txBody>
      </p:sp>
      <p:sp>
        <p:nvSpPr>
          <p:cNvPr id="713" name="Google Shape;713;p65"/>
          <p:cNvSpPr txBox="1"/>
          <p:nvPr>
            <p:ph idx="12" type="sldNum"/>
          </p:nvPr>
        </p:nvSpPr>
        <p:spPr>
          <a:xfrm>
            <a:off x="8562150" y="4635750"/>
            <a:ext cx="582000" cy="46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b="1" lang="en" sz="2400"/>
              <a:t>‹#›</a:t>
            </a:fld>
            <a:endParaRPr b="1" sz="24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Elegant Black &amp; White Thesis Defense by Slidesgo">
  <a:themeElements>
    <a:clrScheme name="Simple Light">
      <a:dk1>
        <a:srgbClr val="333333"/>
      </a:dk1>
      <a:lt1>
        <a:srgbClr val="FDFDFD"/>
      </a:lt1>
      <a:dk2>
        <a:srgbClr val="E8E7E7"/>
      </a:dk2>
      <a:lt2>
        <a:srgbClr val="B2B2B2"/>
      </a:lt2>
      <a:accent1>
        <a:srgbClr val="777777"/>
      </a:accent1>
      <a:accent2>
        <a:srgbClr val="FFFFFF"/>
      </a:accent2>
      <a:accent3>
        <a:srgbClr val="FFFFFF"/>
      </a:accent3>
      <a:accent4>
        <a:srgbClr val="FFFFFF"/>
      </a:accent4>
      <a:accent5>
        <a:srgbClr val="FFFFFF"/>
      </a:accent5>
      <a:accent6>
        <a:srgbClr val="FFFFFF"/>
      </a:accent6>
      <a:hlink>
        <a:srgbClr val="333333"/>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Elegant Black &amp; White Thesis Defense by Slidesgo">
  <a:themeElements>
    <a:clrScheme name="Simple Light">
      <a:dk1>
        <a:srgbClr val="333333"/>
      </a:dk1>
      <a:lt1>
        <a:srgbClr val="FDFDFD"/>
      </a:lt1>
      <a:dk2>
        <a:srgbClr val="E8E7E7"/>
      </a:dk2>
      <a:lt2>
        <a:srgbClr val="B2B2B2"/>
      </a:lt2>
      <a:accent1>
        <a:srgbClr val="777777"/>
      </a:accent1>
      <a:accent2>
        <a:srgbClr val="FFFFFF"/>
      </a:accent2>
      <a:accent3>
        <a:srgbClr val="FFFFFF"/>
      </a:accent3>
      <a:accent4>
        <a:srgbClr val="FFFFFF"/>
      </a:accent4>
      <a:accent5>
        <a:srgbClr val="FFFFFF"/>
      </a:accent5>
      <a:accent6>
        <a:srgbClr val="FFFFFF"/>
      </a:accent6>
      <a:hlink>
        <a:srgbClr val="333333"/>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